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6" roundtripDataSignature="AMtx7mgEEY3XFFmWwdcqQGZZEfIQg4qw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customschemas.google.com/relationships/presentationmetadata" Target="meta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1" name="Google Shape;41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2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11630903ab5_0_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11630903ab5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g11630903ab5_0_2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31"/>
          <p:cNvGrpSpPr/>
          <p:nvPr/>
        </p:nvGrpSpPr>
        <p:grpSpPr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82" name="Google Shape;82;p31"/>
            <p:cNvSpPr/>
            <p:nvPr/>
          </p:nvSpPr>
          <p:spPr>
            <a:xfrm>
              <a:off x="2" y="2688"/>
              <a:ext cx="5758" cy="1632"/>
            </a:xfrm>
            <a:custGeom>
              <a:rect b="b" l="l" r="r" t="t"/>
              <a:pathLst>
                <a:path extrusionOk="0" h="4316" w="5740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3" name="Google Shape;83;p31"/>
            <p:cNvGrpSpPr/>
            <p:nvPr/>
          </p:nvGrpSpPr>
          <p:grpSpPr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84" name="Google Shape;84;p31"/>
              <p:cNvSpPr/>
              <p:nvPr/>
            </p:nvSpPr>
            <p:spPr>
              <a:xfrm>
                <a:off x="3686" y="3810"/>
                <a:ext cx="532" cy="32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85;p31"/>
              <p:cNvSpPr/>
              <p:nvPr/>
            </p:nvSpPr>
            <p:spPr>
              <a:xfrm>
                <a:off x="3726" y="3840"/>
                <a:ext cx="452" cy="275"/>
              </a:xfrm>
              <a:prstGeom prst="ellipse">
                <a:avLst/>
              </a:pr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31"/>
              <p:cNvSpPr/>
              <p:nvPr/>
            </p:nvSpPr>
            <p:spPr>
              <a:xfrm>
                <a:off x="3782" y="3872"/>
                <a:ext cx="344" cy="20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31"/>
              <p:cNvSpPr/>
              <p:nvPr/>
            </p:nvSpPr>
            <p:spPr>
              <a:xfrm>
                <a:off x="3822" y="3896"/>
                <a:ext cx="262" cy="159"/>
              </a:xfrm>
              <a:prstGeom prst="ellipse">
                <a:avLst/>
              </a:prstGeom>
              <a:gradFill>
                <a:gsLst>
                  <a:gs pos="0">
                    <a:srgbClr val="0086E0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31"/>
              <p:cNvSpPr/>
              <p:nvPr/>
            </p:nvSpPr>
            <p:spPr>
              <a:xfrm>
                <a:off x="3856" y="3922"/>
                <a:ext cx="192" cy="10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31"/>
              <p:cNvSpPr/>
              <p:nvPr/>
            </p:nvSpPr>
            <p:spPr>
              <a:xfrm>
                <a:off x="3575" y="3715"/>
                <a:ext cx="383" cy="161"/>
              </a:xfrm>
              <a:custGeom>
                <a:rect b="b" l="l" r="r" t="t"/>
                <a:pathLst>
                  <a:path extrusionOk="0" h="161" w="382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31"/>
              <p:cNvSpPr/>
              <p:nvPr/>
            </p:nvSpPr>
            <p:spPr>
              <a:xfrm>
                <a:off x="3695" y="4170"/>
                <a:ext cx="444" cy="66"/>
              </a:xfrm>
              <a:custGeom>
                <a:rect b="b" l="l" r="r" t="t"/>
                <a:pathLst>
                  <a:path extrusionOk="0" h="66" w="443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>
                <a:gsLst>
                  <a:gs pos="0">
                    <a:srgbClr val="007ED3"/>
                  </a:gs>
                  <a:gs pos="100000">
                    <a:schemeClr val="accent2"/>
                  </a:gs>
                </a:gsLst>
                <a:lin ang="189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31"/>
              <p:cNvSpPr/>
              <p:nvPr/>
            </p:nvSpPr>
            <p:spPr>
              <a:xfrm>
                <a:off x="3527" y="3906"/>
                <a:ext cx="89" cy="216"/>
              </a:xfrm>
              <a:custGeom>
                <a:rect b="b" l="l" r="r" t="t"/>
                <a:pathLst>
                  <a:path extrusionOk="0" h="216" w="89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31"/>
              <p:cNvSpPr/>
              <p:nvPr/>
            </p:nvSpPr>
            <p:spPr>
              <a:xfrm>
                <a:off x="3569" y="3745"/>
                <a:ext cx="750" cy="461"/>
              </a:xfrm>
              <a:custGeom>
                <a:rect b="b" l="l" r="r" t="t"/>
                <a:pathLst>
                  <a:path extrusionOk="0" h="461" w="747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31"/>
              <p:cNvSpPr/>
              <p:nvPr/>
            </p:nvSpPr>
            <p:spPr>
              <a:xfrm>
                <a:off x="4037" y="3721"/>
                <a:ext cx="96" cy="30"/>
              </a:xfrm>
              <a:custGeom>
                <a:rect b="b" l="l" r="r" t="t"/>
                <a:pathLst>
                  <a:path extrusionOk="0" h="30" w="96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31"/>
              <p:cNvSpPr/>
              <p:nvPr/>
            </p:nvSpPr>
            <p:spPr>
              <a:xfrm>
                <a:off x="3910" y="3948"/>
                <a:ext cx="84" cy="53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5" name="Google Shape;95;p31"/>
            <p:cNvGrpSpPr/>
            <p:nvPr/>
          </p:nvGrpSpPr>
          <p:grpSpPr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6" name="Google Shape;96;p31"/>
              <p:cNvSpPr/>
              <p:nvPr/>
            </p:nvSpPr>
            <p:spPr>
              <a:xfrm>
                <a:off x="2268" y="3934"/>
                <a:ext cx="638" cy="377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31"/>
              <p:cNvSpPr/>
              <p:nvPr/>
            </p:nvSpPr>
            <p:spPr>
              <a:xfrm>
                <a:off x="2314" y="3958"/>
                <a:ext cx="543" cy="332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31"/>
              <p:cNvSpPr/>
              <p:nvPr/>
            </p:nvSpPr>
            <p:spPr>
              <a:xfrm>
                <a:off x="2341" y="3979"/>
                <a:ext cx="501" cy="299"/>
              </a:xfrm>
              <a:prstGeom prst="ellipse">
                <a:avLst/>
              </a:pr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31"/>
              <p:cNvSpPr/>
              <p:nvPr/>
            </p:nvSpPr>
            <p:spPr>
              <a:xfrm>
                <a:off x="2368" y="3997"/>
                <a:ext cx="444" cy="258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100;p31"/>
              <p:cNvSpPr/>
              <p:nvPr/>
            </p:nvSpPr>
            <p:spPr>
              <a:xfrm>
                <a:off x="2385" y="4005"/>
                <a:ext cx="413" cy="240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101;p31"/>
              <p:cNvSpPr/>
              <p:nvPr/>
            </p:nvSpPr>
            <p:spPr>
              <a:xfrm>
                <a:off x="2437" y="4026"/>
                <a:ext cx="306" cy="192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31"/>
              <p:cNvSpPr/>
              <p:nvPr/>
            </p:nvSpPr>
            <p:spPr>
              <a:xfrm>
                <a:off x="2476" y="4056"/>
                <a:ext cx="227" cy="135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31"/>
              <p:cNvSpPr/>
              <p:nvPr/>
            </p:nvSpPr>
            <p:spPr>
              <a:xfrm>
                <a:off x="2542" y="4097"/>
                <a:ext cx="90" cy="6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31"/>
              <p:cNvSpPr/>
              <p:nvPr/>
            </p:nvSpPr>
            <p:spPr>
              <a:xfrm>
                <a:off x="2585" y="3822"/>
                <a:ext cx="449" cy="186"/>
              </a:xfrm>
              <a:custGeom>
                <a:rect b="b" l="l" r="r" t="t"/>
                <a:pathLst>
                  <a:path extrusionOk="0" h="186" w="448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31"/>
              <p:cNvSpPr/>
              <p:nvPr/>
            </p:nvSpPr>
            <p:spPr>
              <a:xfrm>
                <a:off x="2142" y="3852"/>
                <a:ext cx="892" cy="462"/>
              </a:xfrm>
              <a:custGeom>
                <a:rect b="b" l="l" r="r" t="t"/>
                <a:pathLst>
                  <a:path extrusionOk="0" h="462" w="890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ED3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31"/>
              <p:cNvSpPr/>
              <p:nvPr/>
            </p:nvSpPr>
            <p:spPr>
              <a:xfrm>
                <a:off x="2082" y="3828"/>
                <a:ext cx="407" cy="486"/>
              </a:xfrm>
              <a:custGeom>
                <a:rect b="b" l="l" r="r" t="t"/>
                <a:pathLst>
                  <a:path extrusionOk="0" h="486" w="40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31"/>
              <p:cNvSpPr/>
              <p:nvPr/>
            </p:nvSpPr>
            <p:spPr>
              <a:xfrm>
                <a:off x="2987" y="4044"/>
                <a:ext cx="108" cy="252"/>
              </a:xfrm>
              <a:custGeom>
                <a:rect b="b" l="l" r="r" t="t"/>
                <a:pathLst>
                  <a:path extrusionOk="0" h="252" w="107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CD0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31"/>
              <p:cNvSpPr/>
              <p:nvPr/>
            </p:nvSpPr>
            <p:spPr>
              <a:xfrm>
                <a:off x="2068" y="3685"/>
                <a:ext cx="835" cy="150"/>
              </a:xfrm>
              <a:custGeom>
                <a:rect b="b" l="l" r="r" t="t"/>
                <a:pathLst>
                  <a:path extrusionOk="0" h="150" w="835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31"/>
              <p:cNvSpPr/>
              <p:nvPr/>
            </p:nvSpPr>
            <p:spPr>
              <a:xfrm>
                <a:off x="1867" y="3853"/>
                <a:ext cx="171" cy="461"/>
              </a:xfrm>
              <a:custGeom>
                <a:rect b="b" l="l" r="r" t="t"/>
                <a:pathLst>
                  <a:path extrusionOk="0" h="461" w="17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31"/>
              <p:cNvSpPr/>
              <p:nvPr/>
            </p:nvSpPr>
            <p:spPr>
              <a:xfrm>
                <a:off x="2951" y="3751"/>
                <a:ext cx="360" cy="563"/>
              </a:xfrm>
              <a:custGeom>
                <a:rect b="b" l="l" r="r" t="t"/>
                <a:pathLst>
                  <a:path extrusionOk="0" h="563" w="360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31"/>
              <p:cNvSpPr/>
              <p:nvPr/>
            </p:nvSpPr>
            <p:spPr>
              <a:xfrm>
                <a:off x="2318" y="3631"/>
                <a:ext cx="1078" cy="425"/>
              </a:xfrm>
              <a:custGeom>
                <a:rect b="b" l="l" r="r" t="t"/>
                <a:pathLst>
                  <a:path extrusionOk="0" h="425" w="1078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31"/>
              <p:cNvSpPr/>
              <p:nvPr/>
            </p:nvSpPr>
            <p:spPr>
              <a:xfrm>
                <a:off x="3304" y="4080"/>
                <a:ext cx="98" cy="234"/>
              </a:xfrm>
              <a:custGeom>
                <a:rect b="b" l="l" r="r" t="t"/>
                <a:pathLst>
                  <a:path extrusionOk="0" h="234" w="98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31"/>
              <p:cNvSpPr/>
              <p:nvPr/>
            </p:nvSpPr>
            <p:spPr>
              <a:xfrm>
                <a:off x="1776" y="3673"/>
                <a:ext cx="481" cy="641"/>
              </a:xfrm>
              <a:custGeom>
                <a:rect b="b" l="l" r="r" t="t"/>
                <a:pathLst>
                  <a:path extrusionOk="0" h="641" w="48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4" name="Google Shape;114;p31"/>
            <p:cNvGrpSpPr/>
            <p:nvPr/>
          </p:nvGrpSpPr>
          <p:grpSpPr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5" name="Google Shape;115;p31"/>
              <p:cNvSpPr/>
              <p:nvPr/>
            </p:nvSpPr>
            <p:spPr>
              <a:xfrm>
                <a:off x="4200" y="3402"/>
                <a:ext cx="1201" cy="731"/>
              </a:xfrm>
              <a:custGeom>
                <a:rect b="b" l="l" r="r" t="t"/>
                <a:pathLst>
                  <a:path extrusionOk="0" h="731" w="120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31"/>
              <p:cNvSpPr/>
              <p:nvPr/>
            </p:nvSpPr>
            <p:spPr>
              <a:xfrm>
                <a:off x="4128" y="3366"/>
                <a:ext cx="544" cy="737"/>
              </a:xfrm>
              <a:custGeom>
                <a:rect b="b" l="l" r="r" t="t"/>
                <a:pathLst>
                  <a:path extrusionOk="0" h="737" w="544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31"/>
              <p:cNvSpPr/>
              <p:nvPr/>
            </p:nvSpPr>
            <p:spPr>
              <a:xfrm>
                <a:off x="4792" y="3360"/>
                <a:ext cx="609" cy="252"/>
              </a:xfrm>
              <a:custGeom>
                <a:rect b="b" l="l" r="r" t="t"/>
                <a:pathLst>
                  <a:path extrusionOk="0" h="252" w="609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>
                <a:gsLst>
                  <a:gs pos="0">
                    <a:srgbClr val="4692E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31"/>
              <p:cNvSpPr/>
              <p:nvPr/>
            </p:nvSpPr>
            <p:spPr>
              <a:xfrm>
                <a:off x="5246" y="4007"/>
                <a:ext cx="72" cy="54"/>
              </a:xfrm>
              <a:custGeom>
                <a:rect b="b" l="l" r="r" t="t"/>
                <a:pathLst>
                  <a:path extrusionOk="0" h="54" w="72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31"/>
              <p:cNvSpPr/>
              <p:nvPr/>
            </p:nvSpPr>
            <p:spPr>
              <a:xfrm>
                <a:off x="4505" y="4073"/>
                <a:ext cx="705" cy="108"/>
              </a:xfrm>
              <a:custGeom>
                <a:rect b="b" l="l" r="r" t="t"/>
                <a:pathLst>
                  <a:path extrusionOk="0" h="108" w="705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31"/>
              <p:cNvSpPr/>
              <p:nvPr/>
            </p:nvSpPr>
            <p:spPr>
              <a:xfrm>
                <a:off x="5336" y="3654"/>
                <a:ext cx="143" cy="341"/>
              </a:xfrm>
              <a:custGeom>
                <a:rect b="b" l="l" r="r" t="t"/>
                <a:pathLst>
                  <a:path extrusionOk="0" h="341" w="143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31"/>
              <p:cNvSpPr/>
              <p:nvPr/>
            </p:nvSpPr>
            <p:spPr>
              <a:xfrm>
                <a:off x="5061" y="3624"/>
                <a:ext cx="83" cy="90"/>
              </a:xfrm>
              <a:custGeom>
                <a:rect b="b" l="l" r="r" t="t"/>
                <a:pathLst>
                  <a:path extrusionOk="0" h="90" w="83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31"/>
              <p:cNvSpPr/>
              <p:nvPr/>
            </p:nvSpPr>
            <p:spPr>
              <a:xfrm>
                <a:off x="4445" y="3552"/>
                <a:ext cx="717" cy="431"/>
              </a:xfrm>
              <a:custGeom>
                <a:rect b="b" l="l" r="r" t="t"/>
                <a:pathLst>
                  <a:path extrusionOk="0" h="431" w="717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31"/>
              <p:cNvSpPr/>
              <p:nvPr/>
            </p:nvSpPr>
            <p:spPr>
              <a:xfrm>
                <a:off x="4349" y="3510"/>
                <a:ext cx="909" cy="533"/>
              </a:xfrm>
              <a:custGeom>
                <a:rect b="b" l="l" r="r" t="t"/>
                <a:pathLst>
                  <a:path extrusionOk="0" h="533" w="909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24;p31"/>
              <p:cNvSpPr/>
              <p:nvPr/>
            </p:nvSpPr>
            <p:spPr>
              <a:xfrm>
                <a:off x="4564" y="3492"/>
                <a:ext cx="365" cy="66"/>
              </a:xfrm>
              <a:custGeom>
                <a:rect b="b" l="l" r="r" t="t"/>
                <a:pathLst>
                  <a:path extrusionOk="0" h="66" w="365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125;p31"/>
              <p:cNvSpPr/>
              <p:nvPr/>
            </p:nvSpPr>
            <p:spPr>
              <a:xfrm>
                <a:off x="4463" y="3558"/>
                <a:ext cx="66" cy="48"/>
              </a:xfrm>
              <a:custGeom>
                <a:rect b="b" l="l" r="r" t="t"/>
                <a:pathLst>
                  <a:path extrusionOk="0" h="48" w="66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126;p31"/>
              <p:cNvSpPr/>
              <p:nvPr/>
            </p:nvSpPr>
            <p:spPr>
              <a:xfrm>
                <a:off x="4546" y="3608"/>
                <a:ext cx="518" cy="319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27;p31"/>
              <p:cNvSpPr/>
              <p:nvPr/>
            </p:nvSpPr>
            <p:spPr>
              <a:xfrm>
                <a:off x="4578" y="3630"/>
                <a:ext cx="446" cy="271"/>
              </a:xfrm>
              <a:prstGeom prst="ellipse">
                <a:avLst/>
              </a:pr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128;p31"/>
              <p:cNvSpPr/>
              <p:nvPr/>
            </p:nvSpPr>
            <p:spPr>
              <a:xfrm>
                <a:off x="4610" y="3650"/>
                <a:ext cx="386" cy="233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" name="Google Shape;129;p31"/>
              <p:cNvSpPr/>
              <p:nvPr/>
            </p:nvSpPr>
            <p:spPr>
              <a:xfrm>
                <a:off x="4654" y="3678"/>
                <a:ext cx="298" cy="177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130;p31"/>
              <p:cNvSpPr/>
              <p:nvPr/>
            </p:nvSpPr>
            <p:spPr>
              <a:xfrm>
                <a:off x="4690" y="3698"/>
                <a:ext cx="222" cy="139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31"/>
              <p:cNvSpPr/>
              <p:nvPr/>
            </p:nvSpPr>
            <p:spPr>
              <a:xfrm>
                <a:off x="4738" y="3728"/>
                <a:ext cx="126" cy="81"/>
              </a:xfrm>
              <a:prstGeom prst="ellipse">
                <a:avLst/>
              </a:prstGeom>
              <a:gradFill>
                <a:gsLst>
                  <a:gs pos="0">
                    <a:srgbClr val="0086E0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2" name="Google Shape;132;p31"/>
            <p:cNvGrpSpPr/>
            <p:nvPr/>
          </p:nvGrpSpPr>
          <p:grpSpPr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33" name="Google Shape;133;p31"/>
              <p:cNvSpPr/>
              <p:nvPr/>
            </p:nvSpPr>
            <p:spPr>
              <a:xfrm>
                <a:off x="5280" y="3186"/>
                <a:ext cx="383" cy="96"/>
              </a:xfrm>
              <a:custGeom>
                <a:rect b="b" l="l" r="r" t="t"/>
                <a:pathLst>
                  <a:path extrusionOk="0" h="96" w="382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134;p31"/>
              <p:cNvSpPr/>
              <p:nvPr/>
            </p:nvSpPr>
            <p:spPr>
              <a:xfrm>
                <a:off x="5315" y="3024"/>
                <a:ext cx="258" cy="54"/>
              </a:xfrm>
              <a:custGeom>
                <a:rect b="b" l="l" r="r" t="t"/>
                <a:pathLst>
                  <a:path extrusionOk="0" h="54" w="258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31"/>
              <p:cNvSpPr/>
              <p:nvPr/>
            </p:nvSpPr>
            <p:spPr>
              <a:xfrm>
                <a:off x="5645" y="3066"/>
                <a:ext cx="60" cy="156"/>
              </a:xfrm>
              <a:custGeom>
                <a:rect b="b" l="l" r="r" t="t"/>
                <a:pathLst>
                  <a:path extrusionOk="0" h="156" w="60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31"/>
              <p:cNvSpPr/>
              <p:nvPr/>
            </p:nvSpPr>
            <p:spPr>
              <a:xfrm>
                <a:off x="5375" y="3246"/>
                <a:ext cx="192" cy="18"/>
              </a:xfrm>
              <a:custGeom>
                <a:rect b="b" l="l" r="r" t="t"/>
                <a:pathLst>
                  <a:path extrusionOk="0" h="18" w="192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31"/>
              <p:cNvSpPr/>
              <p:nvPr/>
            </p:nvSpPr>
            <p:spPr>
              <a:xfrm>
                <a:off x="5304" y="3042"/>
                <a:ext cx="161" cy="186"/>
              </a:xfrm>
              <a:custGeom>
                <a:rect b="b" l="l" r="r" t="t"/>
                <a:pathLst>
                  <a:path extrusionOk="0" h="186" w="161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31"/>
              <p:cNvSpPr/>
              <p:nvPr/>
            </p:nvSpPr>
            <p:spPr>
              <a:xfrm>
                <a:off x="5489" y="3042"/>
                <a:ext cx="186" cy="210"/>
              </a:xfrm>
              <a:custGeom>
                <a:rect b="b" l="l" r="r" t="t"/>
                <a:pathLst>
                  <a:path extrusionOk="0" h="210" w="185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31"/>
              <p:cNvSpPr/>
              <p:nvPr/>
            </p:nvSpPr>
            <p:spPr>
              <a:xfrm>
                <a:off x="5345" y="3058"/>
                <a:ext cx="299" cy="186"/>
              </a:xfrm>
              <a:custGeom>
                <a:rect b="b" l="l" r="r" t="t"/>
                <a:pathLst>
                  <a:path extrusionOk="0" h="186" w="299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0" name="Google Shape;140;p31"/>
              <p:cNvGrpSpPr/>
              <p:nvPr/>
            </p:nvGrpSpPr>
            <p:grpSpPr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41" name="Google Shape;141;p31"/>
                <p:cNvSpPr/>
                <p:nvPr/>
              </p:nvSpPr>
              <p:spPr>
                <a:xfrm>
                  <a:off x="5381" y="3085"/>
                  <a:ext cx="227" cy="132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32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" name="Google Shape;142;p31"/>
                <p:cNvSpPr/>
                <p:nvPr/>
              </p:nvSpPr>
              <p:spPr>
                <a:xfrm>
                  <a:off x="5403" y="3099"/>
                  <a:ext cx="182" cy="102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32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" name="Google Shape;143;p31"/>
                <p:cNvSpPr/>
                <p:nvPr/>
              </p:nvSpPr>
              <p:spPr>
                <a:xfrm>
                  <a:off x="5431" y="3109"/>
                  <a:ext cx="125" cy="82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32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" name="Google Shape;144;p31"/>
                <p:cNvSpPr/>
                <p:nvPr/>
              </p:nvSpPr>
              <p:spPr>
                <a:xfrm>
                  <a:off x="5458" y="3125"/>
                  <a:ext cx="73" cy="47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32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45" name="Google Shape;145;p31"/>
          <p:cNvSpPr txBox="1"/>
          <p:nvPr>
            <p:ph type="ctrTitle"/>
          </p:nvPr>
        </p:nvSpPr>
        <p:spPr>
          <a:xfrm>
            <a:off x="685800" y="1692275"/>
            <a:ext cx="7772400" cy="1736725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56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7" name="Google Shape;147;p31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1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0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4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indent="-285750" lvl="1" marL="9144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04" name="Google Shape;204;p4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4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4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1"/>
          <p:cNvSpPr txBox="1"/>
          <p:nvPr>
            <p:ph type="title"/>
          </p:nvPr>
        </p:nvSpPr>
        <p:spPr>
          <a:xfrm rot="5400000">
            <a:off x="4733925" y="2173288"/>
            <a:ext cx="5848350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41"/>
          <p:cNvSpPr txBox="1"/>
          <p:nvPr>
            <p:ph idx="1" type="body"/>
          </p:nvPr>
        </p:nvSpPr>
        <p:spPr>
          <a:xfrm rot="5400000">
            <a:off x="542925" y="192088"/>
            <a:ext cx="584835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indent="-285750" lvl="1" marL="9144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0" name="Google Shape;210;p4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4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4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2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4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indent="-285750" lvl="1" marL="9144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4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indent="-285750" lvl="1" marL="9144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7" name="Google Shape;217;p4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4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4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lip Art and Text" type="clipArtAndTx">
  <p:cSld name="CLIPART_AND_TEXT"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3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43"/>
          <p:cNvSpPr/>
          <p:nvPr>
            <p:ph idx="2" type="clipArt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</p:sp>
      <p:sp>
        <p:nvSpPr>
          <p:cNvPr id="223" name="Google Shape;223;p43"/>
          <p:cNvSpPr txBox="1"/>
          <p:nvPr>
            <p:ph idx="1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indent="-285750" lvl="1" marL="9144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4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4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4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 type="objOnly">
  <p:cSld name="OBJECT_ONLY"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4"/>
          <p:cNvSpPr txBox="1"/>
          <p:nvPr>
            <p:ph idx="1" type="body"/>
          </p:nvPr>
        </p:nvSpPr>
        <p:spPr>
          <a:xfrm>
            <a:off x="457200" y="277813"/>
            <a:ext cx="8229600" cy="5848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indent="-285750" lvl="1" marL="9144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29" name="Google Shape;229;p4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0" name="Google Shape;230;p4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4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⮚"/>
              <a:defRPr/>
            </a:lvl1pPr>
            <a:lvl2pPr indent="-285750" lvl="1" marL="9144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285750" lvl="3" marL="18288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53" name="Google Shape;153;p3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159" name="Google Shape;159;p3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4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spcBef>
                <a:spcPts val="560"/>
              </a:spcBef>
              <a:spcAft>
                <a:spcPts val="0"/>
              </a:spcAft>
              <a:buSzPts val="2240"/>
              <a:buChar char="⮚"/>
              <a:defRPr sz="2800"/>
            </a:lvl1pPr>
            <a:lvl2pPr indent="-304800" lvl="1" marL="914400" algn="l">
              <a:spcBef>
                <a:spcPts val="480"/>
              </a:spcBef>
              <a:spcAft>
                <a:spcPts val="0"/>
              </a:spcAft>
              <a:buSzPts val="1200"/>
              <a:buChar char="●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Font typeface="Times New Roman"/>
              <a:buChar char="•"/>
              <a:defRPr sz="2000"/>
            </a:lvl3pPr>
            <a:lvl4pPr indent="-285750" lvl="3" marL="18288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165" name="Google Shape;165;p3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spcBef>
                <a:spcPts val="560"/>
              </a:spcBef>
              <a:spcAft>
                <a:spcPts val="0"/>
              </a:spcAft>
              <a:buSzPts val="2240"/>
              <a:buChar char="⮚"/>
              <a:defRPr sz="2800"/>
            </a:lvl1pPr>
            <a:lvl2pPr indent="-304800" lvl="1" marL="914400" algn="l">
              <a:spcBef>
                <a:spcPts val="480"/>
              </a:spcBef>
              <a:spcAft>
                <a:spcPts val="0"/>
              </a:spcAft>
              <a:buSzPts val="1200"/>
              <a:buChar char="●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Font typeface="Times New Roman"/>
              <a:buChar char="•"/>
              <a:defRPr sz="2000"/>
            </a:lvl3pPr>
            <a:lvl4pPr indent="-285750" lvl="3" marL="1828800" algn="l">
              <a:spcBef>
                <a:spcPts val="360"/>
              </a:spcBef>
              <a:spcAft>
                <a:spcPts val="0"/>
              </a:spcAft>
              <a:buSzPts val="900"/>
              <a:buChar char="●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166" name="Google Shape;166;p3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3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172" name="Google Shape;172;p3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480"/>
              </a:spcBef>
              <a:spcAft>
                <a:spcPts val="0"/>
              </a:spcAft>
              <a:buSzPts val="1920"/>
              <a:buChar char="⮚"/>
              <a:defRPr sz="2400"/>
            </a:lvl1pPr>
            <a:lvl2pPr indent="-292100" lvl="1" marL="914400" algn="l">
              <a:spcBef>
                <a:spcPts val="400"/>
              </a:spcBef>
              <a:spcAft>
                <a:spcPts val="0"/>
              </a:spcAft>
              <a:buSzPts val="1000"/>
              <a:buChar char="●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3pPr>
            <a:lvl4pPr indent="-279400" lvl="3" marL="1828800" algn="l">
              <a:spcBef>
                <a:spcPts val="320"/>
              </a:spcBef>
              <a:spcAft>
                <a:spcPts val="0"/>
              </a:spcAft>
              <a:buSzPts val="800"/>
              <a:buChar char="●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173" name="Google Shape;173;p3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174" name="Google Shape;174;p3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480"/>
              </a:spcBef>
              <a:spcAft>
                <a:spcPts val="0"/>
              </a:spcAft>
              <a:buSzPts val="1920"/>
              <a:buChar char="⮚"/>
              <a:defRPr sz="2400"/>
            </a:lvl1pPr>
            <a:lvl2pPr indent="-292100" lvl="1" marL="914400" algn="l">
              <a:spcBef>
                <a:spcPts val="400"/>
              </a:spcBef>
              <a:spcAft>
                <a:spcPts val="0"/>
              </a:spcAft>
              <a:buSzPts val="1000"/>
              <a:buChar char="●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Times New Roman"/>
              <a:buChar char="•"/>
              <a:defRPr sz="1800"/>
            </a:lvl3pPr>
            <a:lvl4pPr indent="-279400" lvl="3" marL="1828800" algn="l">
              <a:spcBef>
                <a:spcPts val="320"/>
              </a:spcBef>
              <a:spcAft>
                <a:spcPts val="0"/>
              </a:spcAft>
              <a:buSzPts val="800"/>
              <a:buChar char="●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175" name="Google Shape;175;p3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3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6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3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3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3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3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3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algn="l">
              <a:spcBef>
                <a:spcPts val="640"/>
              </a:spcBef>
              <a:spcAft>
                <a:spcPts val="0"/>
              </a:spcAft>
              <a:buSzPts val="2560"/>
              <a:buChar char="⮚"/>
              <a:defRPr sz="3200"/>
            </a:lvl1pPr>
            <a:lvl2pPr indent="-317500" lvl="1" marL="914400" algn="l">
              <a:spcBef>
                <a:spcPts val="560"/>
              </a:spcBef>
              <a:spcAft>
                <a:spcPts val="0"/>
              </a:spcAft>
              <a:buSzPts val="1400"/>
              <a:buChar char="●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  <a:defRPr sz="2400"/>
            </a:lvl3pPr>
            <a:lvl4pPr indent="-292100" lvl="3" marL="1828800" algn="l">
              <a:spcBef>
                <a:spcPts val="400"/>
              </a:spcBef>
              <a:spcAft>
                <a:spcPts val="0"/>
              </a:spcAft>
              <a:buSzPts val="1000"/>
              <a:buChar char="●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Font typeface="Times New Roman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Font typeface="Times New Roman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Font typeface="Times New Roman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Font typeface="Times New Roman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Font typeface="Times New Roman"/>
              <a:buChar char="•"/>
              <a:defRPr sz="2000"/>
            </a:lvl9pPr>
          </a:lstStyle>
          <a:p/>
        </p:txBody>
      </p:sp>
      <p:sp>
        <p:nvSpPr>
          <p:cNvPr id="190" name="Google Shape;190;p3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191" name="Google Shape;191;p3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3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3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3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3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198" name="Google Shape;198;p3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3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3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/>
          <p:nvPr/>
        </p:nvSpPr>
        <p:spPr>
          <a:xfrm>
            <a:off x="6627813" y="6429375"/>
            <a:ext cx="285750" cy="209550"/>
          </a:xfrm>
          <a:custGeom>
            <a:rect b="b" l="l" r="r" t="t"/>
            <a:pathLst>
              <a:path extrusionOk="0" h="132" w="179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rgbClr val="0080D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30"/>
          <p:cNvGrpSpPr/>
          <p:nvPr/>
        </p:nvGrpSpPr>
        <p:grpSpPr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2" name="Google Shape;12;p30"/>
            <p:cNvSpPr/>
            <p:nvPr/>
          </p:nvSpPr>
          <p:spPr>
            <a:xfrm>
              <a:off x="2" y="2688"/>
              <a:ext cx="5758" cy="1632"/>
            </a:xfrm>
            <a:custGeom>
              <a:rect b="b" l="l" r="r" t="t"/>
              <a:pathLst>
                <a:path extrusionOk="0" h="4316" w="5740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" name="Google Shape;13;p30"/>
            <p:cNvGrpSpPr/>
            <p:nvPr/>
          </p:nvGrpSpPr>
          <p:grpSpPr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4" name="Google Shape;14;p30"/>
              <p:cNvSpPr/>
              <p:nvPr/>
            </p:nvSpPr>
            <p:spPr>
              <a:xfrm>
                <a:off x="3686" y="3810"/>
                <a:ext cx="532" cy="32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5;p30"/>
              <p:cNvSpPr/>
              <p:nvPr/>
            </p:nvSpPr>
            <p:spPr>
              <a:xfrm>
                <a:off x="3726" y="3840"/>
                <a:ext cx="452" cy="275"/>
              </a:xfrm>
              <a:prstGeom prst="ellipse">
                <a:avLst/>
              </a:pr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30"/>
              <p:cNvSpPr/>
              <p:nvPr/>
            </p:nvSpPr>
            <p:spPr>
              <a:xfrm>
                <a:off x="3782" y="3872"/>
                <a:ext cx="344" cy="20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30"/>
              <p:cNvSpPr/>
              <p:nvPr/>
            </p:nvSpPr>
            <p:spPr>
              <a:xfrm>
                <a:off x="3822" y="3896"/>
                <a:ext cx="262" cy="159"/>
              </a:xfrm>
              <a:prstGeom prst="ellipse">
                <a:avLst/>
              </a:prstGeom>
              <a:gradFill>
                <a:gsLst>
                  <a:gs pos="0">
                    <a:srgbClr val="0086E0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30"/>
              <p:cNvSpPr/>
              <p:nvPr/>
            </p:nvSpPr>
            <p:spPr>
              <a:xfrm>
                <a:off x="3856" y="3922"/>
                <a:ext cx="192" cy="107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9;p30"/>
              <p:cNvSpPr/>
              <p:nvPr/>
            </p:nvSpPr>
            <p:spPr>
              <a:xfrm>
                <a:off x="3575" y="3715"/>
                <a:ext cx="383" cy="161"/>
              </a:xfrm>
              <a:custGeom>
                <a:rect b="b" l="l" r="r" t="t"/>
                <a:pathLst>
                  <a:path extrusionOk="0" h="161" w="382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30"/>
              <p:cNvSpPr/>
              <p:nvPr/>
            </p:nvSpPr>
            <p:spPr>
              <a:xfrm>
                <a:off x="3695" y="4170"/>
                <a:ext cx="444" cy="66"/>
              </a:xfrm>
              <a:custGeom>
                <a:rect b="b" l="l" r="r" t="t"/>
                <a:pathLst>
                  <a:path extrusionOk="0" h="66" w="443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>
                <a:gsLst>
                  <a:gs pos="0">
                    <a:srgbClr val="007ED3"/>
                  </a:gs>
                  <a:gs pos="100000">
                    <a:schemeClr val="accent2"/>
                  </a:gs>
                </a:gsLst>
                <a:lin ang="189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30"/>
              <p:cNvSpPr/>
              <p:nvPr/>
            </p:nvSpPr>
            <p:spPr>
              <a:xfrm>
                <a:off x="3527" y="3906"/>
                <a:ext cx="89" cy="216"/>
              </a:xfrm>
              <a:custGeom>
                <a:rect b="b" l="l" r="r" t="t"/>
                <a:pathLst>
                  <a:path extrusionOk="0" h="216" w="89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30"/>
              <p:cNvSpPr/>
              <p:nvPr/>
            </p:nvSpPr>
            <p:spPr>
              <a:xfrm>
                <a:off x="3569" y="3745"/>
                <a:ext cx="750" cy="461"/>
              </a:xfrm>
              <a:custGeom>
                <a:rect b="b" l="l" r="r" t="t"/>
                <a:pathLst>
                  <a:path extrusionOk="0" h="461" w="747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30"/>
              <p:cNvSpPr/>
              <p:nvPr/>
            </p:nvSpPr>
            <p:spPr>
              <a:xfrm>
                <a:off x="4037" y="3721"/>
                <a:ext cx="96" cy="30"/>
              </a:xfrm>
              <a:custGeom>
                <a:rect b="b" l="l" r="r" t="t"/>
                <a:pathLst>
                  <a:path extrusionOk="0" h="30" w="96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30"/>
              <p:cNvSpPr/>
              <p:nvPr/>
            </p:nvSpPr>
            <p:spPr>
              <a:xfrm>
                <a:off x="3910" y="3948"/>
                <a:ext cx="84" cy="53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30"/>
            <p:cNvGrpSpPr/>
            <p:nvPr/>
          </p:nvGrpSpPr>
          <p:grpSpPr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6" name="Google Shape;26;p30"/>
              <p:cNvSpPr/>
              <p:nvPr/>
            </p:nvSpPr>
            <p:spPr>
              <a:xfrm>
                <a:off x="2268" y="3934"/>
                <a:ext cx="638" cy="377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30"/>
              <p:cNvSpPr/>
              <p:nvPr/>
            </p:nvSpPr>
            <p:spPr>
              <a:xfrm>
                <a:off x="2314" y="3958"/>
                <a:ext cx="543" cy="332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30"/>
              <p:cNvSpPr/>
              <p:nvPr/>
            </p:nvSpPr>
            <p:spPr>
              <a:xfrm>
                <a:off x="2341" y="3979"/>
                <a:ext cx="501" cy="299"/>
              </a:xfrm>
              <a:prstGeom prst="ellipse">
                <a:avLst/>
              </a:pr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29;p30"/>
              <p:cNvSpPr/>
              <p:nvPr/>
            </p:nvSpPr>
            <p:spPr>
              <a:xfrm>
                <a:off x="2368" y="3997"/>
                <a:ext cx="444" cy="258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30"/>
              <p:cNvSpPr/>
              <p:nvPr/>
            </p:nvSpPr>
            <p:spPr>
              <a:xfrm>
                <a:off x="2385" y="4005"/>
                <a:ext cx="413" cy="240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30"/>
              <p:cNvSpPr/>
              <p:nvPr/>
            </p:nvSpPr>
            <p:spPr>
              <a:xfrm>
                <a:off x="2437" y="4026"/>
                <a:ext cx="306" cy="192"/>
              </a:xfrm>
              <a:prstGeom prst="ellipse">
                <a:avLst/>
              </a:prstGeom>
              <a:gradFill>
                <a:gsLst>
                  <a:gs pos="0">
                    <a:srgbClr val="0080D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" name="Google Shape;32;p30"/>
              <p:cNvSpPr/>
              <p:nvPr/>
            </p:nvSpPr>
            <p:spPr>
              <a:xfrm>
                <a:off x="2476" y="4056"/>
                <a:ext cx="227" cy="135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33;p30"/>
              <p:cNvSpPr/>
              <p:nvPr/>
            </p:nvSpPr>
            <p:spPr>
              <a:xfrm>
                <a:off x="2542" y="4097"/>
                <a:ext cx="90" cy="6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30"/>
              <p:cNvSpPr/>
              <p:nvPr/>
            </p:nvSpPr>
            <p:spPr>
              <a:xfrm>
                <a:off x="2585" y="3822"/>
                <a:ext cx="449" cy="186"/>
              </a:xfrm>
              <a:custGeom>
                <a:rect b="b" l="l" r="r" t="t"/>
                <a:pathLst>
                  <a:path extrusionOk="0" h="186" w="448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>
                <a:gsLst>
                  <a:gs pos="0">
                    <a:srgbClr val="0082DA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30"/>
              <p:cNvSpPr/>
              <p:nvPr/>
            </p:nvSpPr>
            <p:spPr>
              <a:xfrm>
                <a:off x="2142" y="3852"/>
                <a:ext cx="892" cy="462"/>
              </a:xfrm>
              <a:custGeom>
                <a:rect b="b" l="l" r="r" t="t"/>
                <a:pathLst>
                  <a:path extrusionOk="0" h="462" w="890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ED3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36;p30"/>
              <p:cNvSpPr/>
              <p:nvPr/>
            </p:nvSpPr>
            <p:spPr>
              <a:xfrm>
                <a:off x="2082" y="3828"/>
                <a:ext cx="407" cy="486"/>
              </a:xfrm>
              <a:custGeom>
                <a:rect b="b" l="l" r="r" t="t"/>
                <a:pathLst>
                  <a:path extrusionOk="0" h="486" w="40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2DA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37;p30"/>
              <p:cNvSpPr/>
              <p:nvPr/>
            </p:nvSpPr>
            <p:spPr>
              <a:xfrm>
                <a:off x="2987" y="4044"/>
                <a:ext cx="108" cy="252"/>
              </a:xfrm>
              <a:custGeom>
                <a:rect b="b" l="l" r="r" t="t"/>
                <a:pathLst>
                  <a:path extrusionOk="0" h="252" w="107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CD0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Google Shape;38;p30"/>
              <p:cNvSpPr/>
              <p:nvPr/>
            </p:nvSpPr>
            <p:spPr>
              <a:xfrm>
                <a:off x="2068" y="3685"/>
                <a:ext cx="835" cy="150"/>
              </a:xfrm>
              <a:custGeom>
                <a:rect b="b" l="l" r="r" t="t"/>
                <a:pathLst>
                  <a:path extrusionOk="0" h="150" w="835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39;p30"/>
              <p:cNvSpPr/>
              <p:nvPr/>
            </p:nvSpPr>
            <p:spPr>
              <a:xfrm>
                <a:off x="1867" y="3853"/>
                <a:ext cx="171" cy="461"/>
              </a:xfrm>
              <a:custGeom>
                <a:rect b="b" l="l" r="r" t="t"/>
                <a:pathLst>
                  <a:path extrusionOk="0" h="461" w="17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30"/>
              <p:cNvSpPr/>
              <p:nvPr/>
            </p:nvSpPr>
            <p:spPr>
              <a:xfrm>
                <a:off x="2951" y="3751"/>
                <a:ext cx="360" cy="563"/>
              </a:xfrm>
              <a:custGeom>
                <a:rect b="b" l="l" r="r" t="t"/>
                <a:pathLst>
                  <a:path extrusionOk="0" h="563" w="360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30"/>
              <p:cNvSpPr/>
              <p:nvPr/>
            </p:nvSpPr>
            <p:spPr>
              <a:xfrm>
                <a:off x="2318" y="3631"/>
                <a:ext cx="1078" cy="425"/>
              </a:xfrm>
              <a:custGeom>
                <a:rect b="b" l="l" r="r" t="t"/>
                <a:pathLst>
                  <a:path extrusionOk="0" h="425" w="1078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30"/>
              <p:cNvSpPr/>
              <p:nvPr/>
            </p:nvSpPr>
            <p:spPr>
              <a:xfrm>
                <a:off x="3304" y="4080"/>
                <a:ext cx="98" cy="234"/>
              </a:xfrm>
              <a:custGeom>
                <a:rect b="b" l="l" r="r" t="t"/>
                <a:pathLst>
                  <a:path extrusionOk="0" h="234" w="98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6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Google Shape;43;p30"/>
              <p:cNvSpPr/>
              <p:nvPr/>
            </p:nvSpPr>
            <p:spPr>
              <a:xfrm>
                <a:off x="1776" y="3673"/>
                <a:ext cx="481" cy="641"/>
              </a:xfrm>
              <a:custGeom>
                <a:rect b="b" l="l" r="r" t="t"/>
                <a:pathLst>
                  <a:path extrusionOk="0" h="641" w="48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" name="Google Shape;44;p30"/>
            <p:cNvGrpSpPr/>
            <p:nvPr/>
          </p:nvGrpSpPr>
          <p:grpSpPr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5" name="Google Shape;45;p30"/>
              <p:cNvSpPr/>
              <p:nvPr/>
            </p:nvSpPr>
            <p:spPr>
              <a:xfrm>
                <a:off x="4200" y="3402"/>
                <a:ext cx="1201" cy="731"/>
              </a:xfrm>
              <a:custGeom>
                <a:rect b="b" l="l" r="r" t="t"/>
                <a:pathLst>
                  <a:path extrusionOk="0" h="731" w="120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30"/>
              <p:cNvSpPr/>
              <p:nvPr/>
            </p:nvSpPr>
            <p:spPr>
              <a:xfrm>
                <a:off x="4128" y="3366"/>
                <a:ext cx="544" cy="737"/>
              </a:xfrm>
              <a:custGeom>
                <a:rect b="b" l="l" r="r" t="t"/>
                <a:pathLst>
                  <a:path extrusionOk="0" h="737" w="544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30"/>
              <p:cNvSpPr/>
              <p:nvPr/>
            </p:nvSpPr>
            <p:spPr>
              <a:xfrm>
                <a:off x="4792" y="3360"/>
                <a:ext cx="609" cy="252"/>
              </a:xfrm>
              <a:custGeom>
                <a:rect b="b" l="l" r="r" t="t"/>
                <a:pathLst>
                  <a:path extrusionOk="0" h="252" w="609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>
                <a:gsLst>
                  <a:gs pos="0">
                    <a:srgbClr val="4692E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30"/>
              <p:cNvSpPr/>
              <p:nvPr/>
            </p:nvSpPr>
            <p:spPr>
              <a:xfrm>
                <a:off x="5246" y="4007"/>
                <a:ext cx="72" cy="54"/>
              </a:xfrm>
              <a:custGeom>
                <a:rect b="b" l="l" r="r" t="t"/>
                <a:pathLst>
                  <a:path extrusionOk="0" h="54" w="72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49;p30"/>
              <p:cNvSpPr/>
              <p:nvPr/>
            </p:nvSpPr>
            <p:spPr>
              <a:xfrm>
                <a:off x="4505" y="4073"/>
                <a:ext cx="705" cy="108"/>
              </a:xfrm>
              <a:custGeom>
                <a:rect b="b" l="l" r="r" t="t"/>
                <a:pathLst>
                  <a:path extrusionOk="0" h="108" w="705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" name="Google Shape;50;p30"/>
              <p:cNvSpPr/>
              <p:nvPr/>
            </p:nvSpPr>
            <p:spPr>
              <a:xfrm>
                <a:off x="5336" y="3654"/>
                <a:ext cx="143" cy="341"/>
              </a:xfrm>
              <a:custGeom>
                <a:rect b="b" l="l" r="r" t="t"/>
                <a:pathLst>
                  <a:path extrusionOk="0" h="341" w="143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30"/>
              <p:cNvSpPr/>
              <p:nvPr/>
            </p:nvSpPr>
            <p:spPr>
              <a:xfrm>
                <a:off x="5061" y="3624"/>
                <a:ext cx="83" cy="90"/>
              </a:xfrm>
              <a:custGeom>
                <a:rect b="b" l="l" r="r" t="t"/>
                <a:pathLst>
                  <a:path extrusionOk="0" h="90" w="83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2;p30"/>
              <p:cNvSpPr/>
              <p:nvPr/>
            </p:nvSpPr>
            <p:spPr>
              <a:xfrm>
                <a:off x="4445" y="3552"/>
                <a:ext cx="717" cy="431"/>
              </a:xfrm>
              <a:custGeom>
                <a:rect b="b" l="l" r="r" t="t"/>
                <a:pathLst>
                  <a:path extrusionOk="0" h="431" w="717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Google Shape;53;p30"/>
              <p:cNvSpPr/>
              <p:nvPr/>
            </p:nvSpPr>
            <p:spPr>
              <a:xfrm>
                <a:off x="4349" y="3510"/>
                <a:ext cx="909" cy="533"/>
              </a:xfrm>
              <a:custGeom>
                <a:rect b="b" l="l" r="r" t="t"/>
                <a:pathLst>
                  <a:path extrusionOk="0" h="533" w="909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54;p30"/>
              <p:cNvSpPr/>
              <p:nvPr/>
            </p:nvSpPr>
            <p:spPr>
              <a:xfrm>
                <a:off x="4564" y="3492"/>
                <a:ext cx="365" cy="66"/>
              </a:xfrm>
              <a:custGeom>
                <a:rect b="b" l="l" r="r" t="t"/>
                <a:pathLst>
                  <a:path extrusionOk="0" h="66" w="365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Google Shape;55;p30"/>
              <p:cNvSpPr/>
              <p:nvPr/>
            </p:nvSpPr>
            <p:spPr>
              <a:xfrm>
                <a:off x="4463" y="3558"/>
                <a:ext cx="66" cy="48"/>
              </a:xfrm>
              <a:custGeom>
                <a:rect b="b" l="l" r="r" t="t"/>
                <a:pathLst>
                  <a:path extrusionOk="0" h="48" w="66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Google Shape;56;p30"/>
              <p:cNvSpPr/>
              <p:nvPr/>
            </p:nvSpPr>
            <p:spPr>
              <a:xfrm>
                <a:off x="4546" y="3608"/>
                <a:ext cx="518" cy="319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" name="Google Shape;57;p30"/>
              <p:cNvSpPr/>
              <p:nvPr/>
            </p:nvSpPr>
            <p:spPr>
              <a:xfrm>
                <a:off x="4578" y="3630"/>
                <a:ext cx="446" cy="271"/>
              </a:xfrm>
              <a:prstGeom prst="ellipse">
                <a:avLst/>
              </a:prstGeom>
              <a:gradFill>
                <a:gsLst>
                  <a:gs pos="0">
                    <a:srgbClr val="358E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Google Shape;58;p30"/>
              <p:cNvSpPr/>
              <p:nvPr/>
            </p:nvSpPr>
            <p:spPr>
              <a:xfrm>
                <a:off x="4610" y="3650"/>
                <a:ext cx="386" cy="233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Google Shape;59;p30"/>
              <p:cNvSpPr/>
              <p:nvPr/>
            </p:nvSpPr>
            <p:spPr>
              <a:xfrm>
                <a:off x="4654" y="3678"/>
                <a:ext cx="298" cy="177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30"/>
              <p:cNvSpPr/>
              <p:nvPr/>
            </p:nvSpPr>
            <p:spPr>
              <a:xfrm>
                <a:off x="4690" y="3698"/>
                <a:ext cx="222" cy="139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4DD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30"/>
              <p:cNvSpPr/>
              <p:nvPr/>
            </p:nvSpPr>
            <p:spPr>
              <a:xfrm>
                <a:off x="4738" y="3728"/>
                <a:ext cx="126" cy="81"/>
              </a:xfrm>
              <a:prstGeom prst="ellipse">
                <a:avLst/>
              </a:prstGeom>
              <a:gradFill>
                <a:gsLst>
                  <a:gs pos="0">
                    <a:srgbClr val="0086E0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" name="Google Shape;62;p30"/>
            <p:cNvGrpSpPr/>
            <p:nvPr/>
          </p:nvGrpSpPr>
          <p:grpSpPr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3" name="Google Shape;63;p30"/>
              <p:cNvSpPr/>
              <p:nvPr/>
            </p:nvSpPr>
            <p:spPr>
              <a:xfrm>
                <a:off x="5280" y="3186"/>
                <a:ext cx="383" cy="96"/>
              </a:xfrm>
              <a:custGeom>
                <a:rect b="b" l="l" r="r" t="t"/>
                <a:pathLst>
                  <a:path extrusionOk="0" h="96" w="382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30"/>
              <p:cNvSpPr/>
              <p:nvPr/>
            </p:nvSpPr>
            <p:spPr>
              <a:xfrm>
                <a:off x="5315" y="3024"/>
                <a:ext cx="258" cy="54"/>
              </a:xfrm>
              <a:custGeom>
                <a:rect b="b" l="l" r="r" t="t"/>
                <a:pathLst>
                  <a:path extrusionOk="0" h="54" w="258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Google Shape;65;p30"/>
              <p:cNvSpPr/>
              <p:nvPr/>
            </p:nvSpPr>
            <p:spPr>
              <a:xfrm>
                <a:off x="5645" y="3066"/>
                <a:ext cx="60" cy="156"/>
              </a:xfrm>
              <a:custGeom>
                <a:rect b="b" l="l" r="r" t="t"/>
                <a:pathLst>
                  <a:path extrusionOk="0" h="156" w="60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Google Shape;66;p30"/>
              <p:cNvSpPr/>
              <p:nvPr/>
            </p:nvSpPr>
            <p:spPr>
              <a:xfrm>
                <a:off x="5375" y="3246"/>
                <a:ext cx="192" cy="18"/>
              </a:xfrm>
              <a:custGeom>
                <a:rect b="b" l="l" r="r" t="t"/>
                <a:pathLst>
                  <a:path extrusionOk="0" h="18" w="192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30"/>
              <p:cNvSpPr/>
              <p:nvPr/>
            </p:nvSpPr>
            <p:spPr>
              <a:xfrm>
                <a:off x="5304" y="3042"/>
                <a:ext cx="161" cy="186"/>
              </a:xfrm>
              <a:custGeom>
                <a:rect b="b" l="l" r="r" t="t"/>
                <a:pathLst>
                  <a:path extrusionOk="0" h="186" w="161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Google Shape;68;p30"/>
              <p:cNvSpPr/>
              <p:nvPr/>
            </p:nvSpPr>
            <p:spPr>
              <a:xfrm>
                <a:off x="5489" y="3042"/>
                <a:ext cx="186" cy="210"/>
              </a:xfrm>
              <a:custGeom>
                <a:rect b="b" l="l" r="r" t="t"/>
                <a:pathLst>
                  <a:path extrusionOk="0" h="210" w="185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30"/>
              <p:cNvSpPr/>
              <p:nvPr/>
            </p:nvSpPr>
            <p:spPr>
              <a:xfrm>
                <a:off x="5345" y="3058"/>
                <a:ext cx="299" cy="186"/>
              </a:xfrm>
              <a:custGeom>
                <a:rect b="b" l="l" r="r" t="t"/>
                <a:pathLst>
                  <a:path extrusionOk="0" h="186" w="299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70" name="Google Shape;70;p30"/>
              <p:cNvGrpSpPr/>
              <p:nvPr/>
            </p:nvGrpSpPr>
            <p:grpSpPr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1" name="Google Shape;71;p30"/>
                <p:cNvSpPr/>
                <p:nvPr/>
              </p:nvSpPr>
              <p:spPr>
                <a:xfrm>
                  <a:off x="5381" y="3085"/>
                  <a:ext cx="227" cy="132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32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" name="Google Shape;72;p30"/>
                <p:cNvSpPr/>
                <p:nvPr/>
              </p:nvSpPr>
              <p:spPr>
                <a:xfrm>
                  <a:off x="5403" y="3099"/>
                  <a:ext cx="182" cy="102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32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" name="Google Shape;73;p30"/>
                <p:cNvSpPr/>
                <p:nvPr/>
              </p:nvSpPr>
              <p:spPr>
                <a:xfrm>
                  <a:off x="5431" y="3109"/>
                  <a:ext cx="125" cy="82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32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" name="Google Shape;74;p30"/>
                <p:cNvSpPr/>
                <p:nvPr/>
              </p:nvSpPr>
              <p:spPr>
                <a:xfrm>
                  <a:off x="5458" y="3125"/>
                  <a:ext cx="73" cy="47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32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75" name="Google Shape;75;p30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3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⮚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175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921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3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3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3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"/>
          <p:cNvSpPr txBox="1"/>
          <p:nvPr>
            <p:ph type="ctrTitle"/>
          </p:nvPr>
        </p:nvSpPr>
        <p:spPr>
          <a:xfrm>
            <a:off x="457200" y="762000"/>
            <a:ext cx="7772400" cy="1431925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800" u="sng">
                <a:solidFill>
                  <a:schemeClr val="lt1"/>
                </a:solidFill>
              </a:rPr>
              <a:t>Expert System</a:t>
            </a:r>
            <a:endParaRPr b="1" sz="8800" u="sng">
              <a:solidFill>
                <a:schemeClr val="lt1"/>
              </a:solidFill>
            </a:endParaRPr>
          </a:p>
        </p:txBody>
      </p:sp>
      <p:sp>
        <p:nvSpPr>
          <p:cNvPr id="237" name="Google Shape;237;p1"/>
          <p:cNvSpPr txBox="1"/>
          <p:nvPr>
            <p:ph idx="1" type="subTitle"/>
          </p:nvPr>
        </p:nvSpPr>
        <p:spPr>
          <a:xfrm>
            <a:off x="2667000" y="4038600"/>
            <a:ext cx="64770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en-US" sz="2800"/>
              <a:t>Dr. S. D. Raut</a:t>
            </a:r>
            <a:endParaRPr b="1" sz="28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en-US" sz="2800"/>
              <a:t>Dept of Comp Sci &amp; Application,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1" lang="en-US" sz="2800"/>
              <a:t>School of Computational Sciences,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1" lang="en-US" sz="2800"/>
              <a:t>P. A. Holkar </a:t>
            </a:r>
            <a:r>
              <a:rPr b="1" lang="en-US" sz="2800"/>
              <a:t>Solapur University, Solapur.</a:t>
            </a:r>
            <a:endParaRPr b="1" sz="2800"/>
          </a:p>
          <a:p>
            <a:pPr indent="0" lvl="0" marL="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b="1" sz="2800"/>
          </a:p>
          <a:p>
            <a:pPr indent="0" lvl="0" marL="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1" lang="en-US" sz="2800"/>
              <a:t>Mail Id : sdraut@sus.ac.in</a:t>
            </a:r>
            <a:endParaRPr b="1" sz="2800"/>
          </a:p>
          <a:p>
            <a:pPr indent="0" lvl="0" marL="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0"/>
          <p:cNvSpPr txBox="1"/>
          <p:nvPr>
            <p:ph type="title"/>
          </p:nvPr>
        </p:nvSpPr>
        <p:spPr>
          <a:xfrm>
            <a:off x="381000" y="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Expert Task</a:t>
            </a:r>
            <a:endParaRPr b="1"/>
          </a:p>
        </p:txBody>
      </p:sp>
      <p:sp>
        <p:nvSpPr>
          <p:cNvPr id="299" name="Google Shape;299;p10"/>
          <p:cNvSpPr txBox="1"/>
          <p:nvPr>
            <p:ph idx="1" type="body"/>
          </p:nvPr>
        </p:nvSpPr>
        <p:spPr>
          <a:xfrm>
            <a:off x="457200" y="838200"/>
            <a:ext cx="82296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Engineering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Design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Fault finding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Manufacturing planning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Scientific Analysis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Medical Diagnosis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Financial Analysis</a:t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300" name="Google Shape;300;p10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1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Characteristics</a:t>
            </a:r>
            <a:endParaRPr b="1" u="sng"/>
          </a:p>
        </p:txBody>
      </p:sp>
      <p:sp>
        <p:nvSpPr>
          <p:cNvPr id="306" name="Google Shape;306;p11"/>
          <p:cNvSpPr txBox="1"/>
          <p:nvPr>
            <p:ph idx="1" type="body"/>
          </p:nvPr>
        </p:nvSpPr>
        <p:spPr>
          <a:xfrm>
            <a:off x="457200" y="14478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Applied </a:t>
            </a:r>
            <a:r>
              <a:rPr b="1" i="1" lang="en-US">
                <a:solidFill>
                  <a:srgbClr val="FFFF00"/>
                </a:solidFill>
              </a:rPr>
              <a:t>AI  </a:t>
            </a:r>
            <a:r>
              <a:rPr b="1" lang="en-US">
                <a:solidFill>
                  <a:srgbClr val="FFFF00"/>
                </a:solidFill>
              </a:rPr>
              <a:t>in a very broad sense.</a:t>
            </a:r>
            <a:endParaRPr b="1" i="1">
              <a:solidFill>
                <a:srgbClr val="FFFF00"/>
              </a:solidFill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Operates as an </a:t>
            </a:r>
            <a:r>
              <a:rPr b="1" i="1" lang="en-US" sz="4000" u="sng">
                <a:solidFill>
                  <a:srgbClr val="FFFF00"/>
                </a:solidFill>
              </a:rPr>
              <a:t>interactive system</a:t>
            </a:r>
            <a:endParaRPr b="1" i="1" u="sng">
              <a:solidFill>
                <a:srgbClr val="FFFF00"/>
              </a:solidFill>
            </a:endParaRPr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C000"/>
                </a:solidFill>
              </a:rPr>
              <a:t>Responds</a:t>
            </a:r>
            <a:r>
              <a:rPr b="1" lang="en-US"/>
              <a:t> to a question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Asks for </a:t>
            </a:r>
            <a:r>
              <a:rPr b="1" lang="en-US">
                <a:solidFill>
                  <a:srgbClr val="FFC000"/>
                </a:solidFill>
              </a:rPr>
              <a:t>clarification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Makes </a:t>
            </a:r>
            <a:r>
              <a:rPr b="1" lang="en-US">
                <a:solidFill>
                  <a:srgbClr val="FFC000"/>
                </a:solidFill>
              </a:rPr>
              <a:t>recommendations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C000"/>
                </a:solidFill>
              </a:rPr>
              <a:t>Aids  Decision-making process.</a:t>
            </a:r>
            <a:endParaRPr b="1">
              <a:solidFill>
                <a:srgbClr val="FFC000"/>
              </a:solidFill>
            </a:endParaRPr>
          </a:p>
        </p:txBody>
      </p:sp>
      <p:sp>
        <p:nvSpPr>
          <p:cNvPr id="307" name="Google Shape;307;p11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2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Characteristics</a:t>
            </a:r>
            <a:endParaRPr/>
          </a:p>
        </p:txBody>
      </p:sp>
      <p:sp>
        <p:nvSpPr>
          <p:cNvPr id="313" name="Google Shape;313;p12"/>
          <p:cNvSpPr txBox="1"/>
          <p:nvPr>
            <p:ph idx="1" type="body"/>
          </p:nvPr>
        </p:nvSpPr>
        <p:spPr>
          <a:xfrm>
            <a:off x="457200" y="1295400"/>
            <a:ext cx="82296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/>
              <a:t>Tools have </a:t>
            </a:r>
            <a:r>
              <a:rPr b="1" lang="en-US">
                <a:solidFill>
                  <a:srgbClr val="FFFF00"/>
                </a:solidFill>
              </a:rPr>
              <a:t>ability to filter knowledge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C000"/>
                </a:solidFill>
              </a:rPr>
              <a:t>Storage</a:t>
            </a:r>
            <a:r>
              <a:rPr b="1" lang="en-US"/>
              <a:t> and </a:t>
            </a:r>
            <a:r>
              <a:rPr b="1" lang="en-US">
                <a:solidFill>
                  <a:srgbClr val="FFC000"/>
                </a:solidFill>
              </a:rPr>
              <a:t>retrieval of knowledge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Mechanism to </a:t>
            </a:r>
            <a:r>
              <a:rPr b="1" lang="en-US">
                <a:solidFill>
                  <a:srgbClr val="FFC000"/>
                </a:solidFill>
              </a:rPr>
              <a:t>expand and update </a:t>
            </a:r>
            <a:r>
              <a:rPr b="1" lang="en-US"/>
              <a:t>knowledge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Based on </a:t>
            </a:r>
            <a:r>
              <a:rPr b="1" i="1" lang="en-US"/>
              <a:t>continuing basis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/>
              <a:t>Make </a:t>
            </a:r>
            <a:r>
              <a:rPr b="1" lang="en-US">
                <a:solidFill>
                  <a:srgbClr val="FFFF00"/>
                </a:solidFill>
              </a:rPr>
              <a:t>logical inference </a:t>
            </a:r>
            <a:r>
              <a:rPr b="1" lang="en-US"/>
              <a:t>based on </a:t>
            </a:r>
            <a:r>
              <a:rPr b="1" i="1" lang="en-US">
                <a:solidFill>
                  <a:srgbClr val="FFC000"/>
                </a:solidFill>
              </a:rPr>
              <a:t>knowledge stored.</a:t>
            </a:r>
            <a:endParaRPr b="1" i="1">
              <a:solidFill>
                <a:srgbClr val="FFC000"/>
              </a:solidFill>
            </a:endParaRPr>
          </a:p>
        </p:txBody>
      </p:sp>
      <p:sp>
        <p:nvSpPr>
          <p:cNvPr id="314" name="Google Shape;314;p12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3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Characteristics</a:t>
            </a:r>
            <a:endParaRPr/>
          </a:p>
        </p:txBody>
      </p:sp>
      <p:sp>
        <p:nvSpPr>
          <p:cNvPr id="320" name="Google Shape;320;p13"/>
          <p:cNvSpPr txBox="1"/>
          <p:nvPr>
            <p:ph idx="1" type="body"/>
          </p:nvPr>
        </p:nvSpPr>
        <p:spPr>
          <a:xfrm>
            <a:off x="457200" y="1371600"/>
            <a:ext cx="8686800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Domain Specific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A system provide a particular  area of </a:t>
            </a:r>
            <a:r>
              <a:rPr b="1" i="1" lang="en-US">
                <a:solidFill>
                  <a:srgbClr val="FFFF00"/>
                </a:solidFill>
              </a:rPr>
              <a:t>specialization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i="1" lang="en-US">
                <a:solidFill>
                  <a:srgbClr val="FFFF00"/>
                </a:solidFill>
              </a:rPr>
              <a:t>E.g. </a:t>
            </a:r>
            <a:r>
              <a:rPr b="1" i="1" lang="en-US">
                <a:solidFill>
                  <a:srgbClr val="FFC000"/>
                </a:solidFill>
              </a:rPr>
              <a:t> Medical expert  system can’t be used for engineering design.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i="1" lang="en-US"/>
              <a:t>Quality of advice depends on knowledge acquired from expert </a:t>
            </a:r>
            <a:endParaRPr b="1" i="1"/>
          </a:p>
        </p:txBody>
      </p:sp>
      <p:sp>
        <p:nvSpPr>
          <p:cNvPr id="321" name="Google Shape;321;p13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4"/>
          <p:cNvSpPr txBox="1"/>
          <p:nvPr>
            <p:ph type="title"/>
          </p:nvPr>
        </p:nvSpPr>
        <p:spPr>
          <a:xfrm>
            <a:off x="381000" y="1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Continued..</a:t>
            </a:r>
            <a:endParaRPr/>
          </a:p>
        </p:txBody>
      </p:sp>
      <p:sp>
        <p:nvSpPr>
          <p:cNvPr id="327" name="Google Shape;327;p14"/>
          <p:cNvSpPr txBox="1"/>
          <p:nvPr>
            <p:ph idx="1" type="body"/>
          </p:nvPr>
        </p:nvSpPr>
        <p:spPr>
          <a:xfrm>
            <a:off x="457200" y="914400"/>
            <a:ext cx="82296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Ability to explain reasoning.</a:t>
            </a:r>
            <a:endParaRPr/>
          </a:p>
          <a:p>
            <a:pPr indent="-285750" lvl="1" marL="742950" rtl="0" algn="l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i="1" lang="en-US">
                <a:solidFill>
                  <a:srgbClr val="FFC000"/>
                </a:solidFill>
              </a:rPr>
              <a:t>A logical chain reasoning</a:t>
            </a:r>
            <a:endParaRPr/>
          </a:p>
          <a:p>
            <a:pPr indent="-285750" lvl="1" marL="742950" rtl="0" algn="l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User may asks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Times New Roman"/>
              <a:buChar char="•"/>
            </a:pPr>
            <a:r>
              <a:rPr b="1" i="1" lang="en-US" sz="2800">
                <a:solidFill>
                  <a:srgbClr val="FFFF00"/>
                </a:solidFill>
              </a:rPr>
              <a:t>For explanation of  a Recommendations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Times New Roman"/>
              <a:buChar char="•"/>
            </a:pPr>
            <a:r>
              <a:rPr b="1" i="1" lang="en-US" sz="2800">
                <a:solidFill>
                  <a:srgbClr val="FFFF00"/>
                </a:solidFill>
              </a:rPr>
              <a:t>Factors considered in Recommendations</a:t>
            </a:r>
            <a:r>
              <a:rPr b="1" i="1" lang="en-US">
                <a:solidFill>
                  <a:srgbClr val="FFFF00"/>
                </a:solidFill>
              </a:rPr>
              <a:t>.</a:t>
            </a:r>
            <a:endParaRPr/>
          </a:p>
          <a:p>
            <a:pPr indent="-342900" lvl="0" marL="342900" rtl="0" algn="l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Cost Effective alternative to Human Expert</a:t>
            </a:r>
            <a:endParaRPr/>
          </a:p>
          <a:p>
            <a:pPr indent="-76200" lvl="2" marL="1143000" rtl="0" algn="l">
              <a:lnSpc>
                <a:spcPct val="2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None/>
            </a:pPr>
            <a:r>
              <a:t/>
            </a:r>
            <a:endParaRPr b="1"/>
          </a:p>
        </p:txBody>
      </p:sp>
      <p:sp>
        <p:nvSpPr>
          <p:cNvPr id="328" name="Google Shape;328;p14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5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0340" lvl="0" marL="342900" rtl="0" algn="l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/>
          </a:p>
        </p:txBody>
      </p:sp>
      <p:pic>
        <p:nvPicPr>
          <p:cNvPr descr="C:\Users\Good Luck\Desktop\689px-Knowledge_spiral.svg.png" id="335" name="Google Shape;33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336" name="Google Shape;336;p15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6"/>
          <p:cNvSpPr txBox="1"/>
          <p:nvPr>
            <p:ph type="title"/>
          </p:nvPr>
        </p:nvSpPr>
        <p:spPr>
          <a:xfrm>
            <a:off x="304800" y="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Factors </a:t>
            </a:r>
            <a:endParaRPr b="1" u="sng"/>
          </a:p>
        </p:txBody>
      </p:sp>
      <p:sp>
        <p:nvSpPr>
          <p:cNvPr id="342" name="Google Shape;342;p16"/>
          <p:cNvSpPr txBox="1"/>
          <p:nvPr>
            <p:ph idx="1" type="body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Goal Driven Reasoning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C000"/>
                </a:solidFill>
              </a:rPr>
              <a:t>An inference technique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Uses </a:t>
            </a:r>
            <a:r>
              <a:rPr b="1" lang="en-US">
                <a:solidFill>
                  <a:srgbClr val="FFC000"/>
                </a:solidFill>
              </a:rPr>
              <a:t>IF then Else </a:t>
            </a:r>
            <a:r>
              <a:rPr b="1" lang="en-US"/>
              <a:t>repetitively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i="1" lang="en-US">
                <a:solidFill>
                  <a:srgbClr val="FFC000"/>
                </a:solidFill>
              </a:rPr>
              <a:t>Break goal into sub-goals and are easier to prove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Backward chaining </a:t>
            </a:r>
            <a:r>
              <a:rPr b="1" lang="en-US"/>
              <a:t>is efficient way to solve problems</a:t>
            </a:r>
            <a:endParaRPr/>
          </a:p>
          <a:p>
            <a:pPr indent="-762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None/>
            </a:pPr>
            <a:r>
              <a:t/>
            </a:r>
            <a:endParaRPr b="1"/>
          </a:p>
        </p:txBody>
      </p:sp>
      <p:sp>
        <p:nvSpPr>
          <p:cNvPr id="343" name="Google Shape;343;p16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7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Continued..</a:t>
            </a:r>
            <a:endParaRPr/>
          </a:p>
        </p:txBody>
      </p:sp>
      <p:sp>
        <p:nvSpPr>
          <p:cNvPr id="349" name="Google Shape;349;p17"/>
          <p:cNvSpPr txBox="1"/>
          <p:nvPr>
            <p:ph idx="1" type="body"/>
          </p:nvPr>
        </p:nvSpPr>
        <p:spPr>
          <a:xfrm>
            <a:off x="457200" y="1219200"/>
            <a:ext cx="8686800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Uncertainty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i="1" lang="en-US">
                <a:solidFill>
                  <a:srgbClr val="FFC000"/>
                </a:solidFill>
              </a:rPr>
              <a:t>Imperfect knowledge  </a:t>
            </a:r>
            <a:r>
              <a:rPr b="1" lang="en-US"/>
              <a:t>leads  to be uncertain.</a:t>
            </a:r>
            <a:endParaRPr/>
          </a:p>
          <a:p>
            <a:pPr indent="-342900" lvl="0" marL="342900" rtl="0" algn="l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/>
              <a:t>To  avoid Uncertainty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i="1" lang="en-US">
                <a:solidFill>
                  <a:srgbClr val="FFC000"/>
                </a:solidFill>
              </a:rPr>
              <a:t>Assign </a:t>
            </a:r>
            <a:r>
              <a:rPr b="1" i="1" lang="en-US">
                <a:solidFill>
                  <a:srgbClr val="FFFF00"/>
                </a:solidFill>
              </a:rPr>
              <a:t>numeric value </a:t>
            </a:r>
            <a:r>
              <a:rPr b="1" i="1" lang="en-US">
                <a:solidFill>
                  <a:srgbClr val="FFC000"/>
                </a:solidFill>
              </a:rPr>
              <a:t>to each </a:t>
            </a:r>
            <a:r>
              <a:rPr b="1" i="1" lang="en-US">
                <a:solidFill>
                  <a:srgbClr val="FFFF00"/>
                </a:solidFill>
              </a:rPr>
              <a:t>piece of information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i="1" lang="en-US">
                <a:solidFill>
                  <a:srgbClr val="FFFF00"/>
                </a:solidFill>
              </a:rPr>
              <a:t>Numeric value </a:t>
            </a:r>
            <a:r>
              <a:rPr b="1" i="1" lang="en-US"/>
              <a:t>represents the </a:t>
            </a:r>
            <a:r>
              <a:rPr b="1" i="1" lang="en-US">
                <a:solidFill>
                  <a:srgbClr val="FFFF00"/>
                </a:solidFill>
              </a:rPr>
              <a:t>certainty</a:t>
            </a:r>
            <a:r>
              <a:rPr b="1" i="1" lang="en-US"/>
              <a:t> with which the information is known.</a:t>
            </a:r>
            <a:endParaRPr b="1" i="1">
              <a:solidFill>
                <a:srgbClr val="FFFF00"/>
              </a:solidFill>
            </a:endParaRPr>
          </a:p>
          <a:p>
            <a:pPr indent="-196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i="1">
              <a:solidFill>
                <a:srgbClr val="FFC000"/>
              </a:solidFill>
            </a:endParaRPr>
          </a:p>
          <a:p>
            <a:pPr indent="-196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/>
          </a:p>
        </p:txBody>
      </p:sp>
      <p:sp>
        <p:nvSpPr>
          <p:cNvPr id="350" name="Google Shape;350;p17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8"/>
          <p:cNvSpPr txBox="1"/>
          <p:nvPr>
            <p:ph type="title"/>
          </p:nvPr>
        </p:nvSpPr>
        <p:spPr>
          <a:xfrm>
            <a:off x="304800" y="1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Data Driven Reasoning</a:t>
            </a:r>
            <a:endParaRPr b="1"/>
          </a:p>
        </p:txBody>
      </p:sp>
      <p:sp>
        <p:nvSpPr>
          <p:cNvPr id="356" name="Google Shape;356;p18"/>
          <p:cNvSpPr txBox="1"/>
          <p:nvPr>
            <p:ph idx="1" type="body"/>
          </p:nvPr>
        </p:nvSpPr>
        <p:spPr>
          <a:xfrm>
            <a:off x="0" y="914400"/>
            <a:ext cx="9144000" cy="521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lang="en-US"/>
              <a:t>A </a:t>
            </a:r>
            <a:r>
              <a:rPr b="1" lang="en-US">
                <a:solidFill>
                  <a:srgbClr val="FFFF00"/>
                </a:solidFill>
              </a:rPr>
              <a:t>forward chaining </a:t>
            </a:r>
            <a:r>
              <a:rPr lang="en-US"/>
              <a:t>inference process.</a:t>
            </a:r>
            <a:endParaRPr/>
          </a:p>
          <a:p>
            <a:pPr indent="-342900" lvl="0" marL="342900" rtl="0" algn="l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lang="en-US"/>
              <a:t>System </a:t>
            </a:r>
            <a:r>
              <a:rPr b="1" i="1" lang="en-US">
                <a:solidFill>
                  <a:srgbClr val="FFFF00"/>
                </a:solidFill>
              </a:rPr>
              <a:t>keeps track of current state </a:t>
            </a:r>
            <a:endParaRPr/>
          </a:p>
          <a:p>
            <a:pPr indent="-285750" lvl="1" marL="742950" rtl="0" algn="l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Looks for </a:t>
            </a:r>
            <a:r>
              <a:rPr b="1" lang="en-US">
                <a:solidFill>
                  <a:srgbClr val="FFFF00"/>
                </a:solidFill>
              </a:rPr>
              <a:t>rules </a:t>
            </a:r>
            <a:r>
              <a:rPr lang="en-US"/>
              <a:t>to </a:t>
            </a:r>
            <a:r>
              <a:rPr b="1" i="1" lang="en-US">
                <a:solidFill>
                  <a:srgbClr val="FFFF00"/>
                </a:solidFill>
              </a:rPr>
              <a:t>get final state</a:t>
            </a:r>
            <a:endParaRPr/>
          </a:p>
          <a:p>
            <a:pPr indent="-342900" lvl="0" marL="342900" rtl="0" algn="l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lang="en-US"/>
              <a:t>Algorithm proceed from </a:t>
            </a:r>
            <a:endParaRPr/>
          </a:p>
          <a:p>
            <a:pPr indent="-285750" lvl="1" marL="742950" rtl="0" algn="l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A </a:t>
            </a:r>
            <a:r>
              <a:rPr b="1" lang="en-US">
                <a:solidFill>
                  <a:srgbClr val="FFFF00"/>
                </a:solidFill>
              </a:rPr>
              <a:t>given situation to desired goal</a:t>
            </a:r>
            <a:r>
              <a:rPr lang="en-US"/>
              <a:t>, </a:t>
            </a:r>
            <a:r>
              <a:rPr b="1" i="1" lang="en-US">
                <a:solidFill>
                  <a:srgbClr val="FFFF00"/>
                </a:solidFill>
              </a:rPr>
              <a:t>adding new assertion found</a:t>
            </a:r>
            <a:endParaRPr b="1" i="1">
              <a:solidFill>
                <a:srgbClr val="FFFF00"/>
              </a:solidFill>
            </a:endParaRPr>
          </a:p>
        </p:txBody>
      </p:sp>
      <p:sp>
        <p:nvSpPr>
          <p:cNvPr id="357" name="Google Shape;357;p18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19"/>
          <p:cNvSpPr txBox="1"/>
          <p:nvPr>
            <p:ph type="title"/>
          </p:nvPr>
        </p:nvSpPr>
        <p:spPr>
          <a:xfrm>
            <a:off x="457200" y="1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User Interface</a:t>
            </a:r>
            <a:endParaRPr b="1" u="sng"/>
          </a:p>
        </p:txBody>
      </p:sp>
      <p:sp>
        <p:nvSpPr>
          <p:cNvPr id="363" name="Google Shape;363;p19"/>
          <p:cNvSpPr txBox="1"/>
          <p:nvPr>
            <p:ph idx="1" type="body"/>
          </p:nvPr>
        </p:nvSpPr>
        <p:spPr>
          <a:xfrm>
            <a:off x="0" y="990600"/>
            <a:ext cx="8686800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/>
              <a:t> </a:t>
            </a:r>
            <a:r>
              <a:rPr b="1" lang="en-US">
                <a:solidFill>
                  <a:srgbClr val="FFFF00"/>
                </a:solidFill>
              </a:rPr>
              <a:t>Acceptability of expert System </a:t>
            </a:r>
            <a:r>
              <a:rPr b="1" lang="en-US"/>
              <a:t>depends on it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Scrolling Dialog interface</a:t>
            </a:r>
            <a:endParaRPr/>
          </a:p>
          <a:p>
            <a:pPr indent="-342900" lvl="0" marL="342900" rtl="0" algn="l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Graphical User Interface (GUI)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Pop-up menus, window and advance interface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Human Computer Interface (HCI)</a:t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364" name="Google Shape;364;p19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"/>
          <p:cNvSpPr txBox="1"/>
          <p:nvPr>
            <p:ph type="title"/>
          </p:nvPr>
        </p:nvSpPr>
        <p:spPr>
          <a:xfrm>
            <a:off x="0" y="1"/>
            <a:ext cx="8229600" cy="68579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Introduction</a:t>
            </a:r>
            <a:endParaRPr b="1" u="sng"/>
          </a:p>
        </p:txBody>
      </p:sp>
      <p:sp>
        <p:nvSpPr>
          <p:cNvPr id="243" name="Google Shape;243;p2"/>
          <p:cNvSpPr txBox="1"/>
          <p:nvPr>
            <p:ph idx="1" type="body"/>
          </p:nvPr>
        </p:nvSpPr>
        <p:spPr>
          <a:xfrm>
            <a:off x="0" y="762000"/>
            <a:ext cx="91440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80"/>
              <a:buChar char="⮚"/>
            </a:pPr>
            <a:r>
              <a:rPr lang="en-US" sz="3600"/>
              <a:t>An </a:t>
            </a:r>
            <a:r>
              <a:rPr b="1" lang="en-US" sz="3600">
                <a:solidFill>
                  <a:srgbClr val="FFC000"/>
                </a:solidFill>
              </a:rPr>
              <a:t>interactive computer based Decision tool</a:t>
            </a:r>
            <a:r>
              <a:rPr lang="en-US" sz="3600"/>
              <a:t>.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lang="en-US" sz="3200"/>
              <a:t>Uses  both </a:t>
            </a:r>
            <a:r>
              <a:rPr b="1" i="1" lang="en-US" sz="3200">
                <a:solidFill>
                  <a:srgbClr val="FFFF00"/>
                </a:solidFill>
              </a:rPr>
              <a:t>facts and Heuristics.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720"/>
              </a:spcBef>
              <a:spcAft>
                <a:spcPts val="0"/>
              </a:spcAft>
              <a:buSzPts val="2880"/>
              <a:buChar char="⮚"/>
            </a:pPr>
            <a:r>
              <a:rPr b="1" lang="en-US" sz="3600"/>
              <a:t>A Problem solver of  </a:t>
            </a:r>
            <a:r>
              <a:rPr b="1" i="1" lang="en-US" sz="3600">
                <a:solidFill>
                  <a:srgbClr val="FFFF00"/>
                </a:solidFill>
              </a:rPr>
              <a:t>a specialized domain 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i="1" lang="en-US" sz="3200"/>
              <a:t>that ordinarily requires Human Expertise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720"/>
              </a:spcBef>
              <a:spcAft>
                <a:spcPts val="0"/>
              </a:spcAft>
              <a:buSzPts val="2880"/>
              <a:buChar char="⮚"/>
            </a:pPr>
            <a:r>
              <a:rPr b="1" lang="en-US" sz="3600"/>
              <a:t>Successful forms of AI Software.</a:t>
            </a:r>
            <a:endParaRPr/>
          </a:p>
          <a:p>
            <a:pPr indent="-184150" lvl="1" marL="742950" rtl="0" algn="just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1" sz="3200"/>
          </a:p>
        </p:txBody>
      </p:sp>
      <p:sp>
        <p:nvSpPr>
          <p:cNvPr id="244" name="Google Shape;244;p2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0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0340" lvl="0" marL="342900" rtl="0" algn="l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/>
          </a:p>
        </p:txBody>
      </p:sp>
      <p:pic>
        <p:nvPicPr>
          <p:cNvPr id="371" name="Google Shape;37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20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1"/>
          <p:cNvSpPr txBox="1"/>
          <p:nvPr>
            <p:ph type="title"/>
          </p:nvPr>
        </p:nvSpPr>
        <p:spPr>
          <a:xfrm>
            <a:off x="304800" y="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Explanation</a:t>
            </a:r>
            <a:endParaRPr b="1" u="sng"/>
          </a:p>
        </p:txBody>
      </p:sp>
      <p:sp>
        <p:nvSpPr>
          <p:cNvPr id="378" name="Google Shape;378;p21"/>
          <p:cNvSpPr txBox="1"/>
          <p:nvPr>
            <p:ph idx="1" type="body"/>
          </p:nvPr>
        </p:nvSpPr>
        <p:spPr>
          <a:xfrm>
            <a:off x="457200" y="1066800"/>
            <a:ext cx="82296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/>
              <a:t>Ability to explain themselves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C000"/>
                </a:solidFill>
              </a:rPr>
              <a:t>Explain its reasoning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>
                <a:solidFill>
                  <a:srgbClr val="FFFF00"/>
                </a:solidFill>
              </a:rPr>
              <a:t>Convincing the accuracy to User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>
                <a:solidFill>
                  <a:srgbClr val="FFFF00"/>
                </a:solidFill>
              </a:rPr>
              <a:t>For explanation of  a Recommendations.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>
                <a:solidFill>
                  <a:srgbClr val="FFFF00"/>
                </a:solidFill>
              </a:rPr>
              <a:t>Factors considered in Recommendations.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C000"/>
                </a:solidFill>
              </a:rPr>
              <a:t>Acquire new knowledge &amp; modification in old database.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>
                <a:solidFill>
                  <a:srgbClr val="FFFF00"/>
                </a:solidFill>
              </a:rPr>
              <a:t>Knowledge base should be as accurate as possible</a:t>
            </a:r>
            <a:endParaRPr/>
          </a:p>
          <a:p>
            <a:pPr indent="-76200" lvl="2" marL="1143000" rtl="0" algn="l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None/>
            </a:pPr>
            <a:r>
              <a:t/>
            </a:r>
            <a:endParaRPr b="1"/>
          </a:p>
          <a:p>
            <a:pPr indent="-76200" lvl="2" marL="1143000" rtl="0" algn="l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None/>
            </a:pPr>
            <a:r>
              <a:t/>
            </a:r>
            <a:endParaRPr b="1"/>
          </a:p>
        </p:txBody>
      </p:sp>
      <p:sp>
        <p:nvSpPr>
          <p:cNvPr id="379" name="Google Shape;379;p21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2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0340" lvl="0" marL="342900" rtl="0" algn="l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/>
          </a:p>
        </p:txBody>
      </p:sp>
      <p:pic>
        <p:nvPicPr>
          <p:cNvPr id="386" name="Google Shape;38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22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23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Knowledge Acquisition</a:t>
            </a:r>
            <a:endParaRPr b="1" u="sng"/>
          </a:p>
        </p:txBody>
      </p:sp>
      <p:sp>
        <p:nvSpPr>
          <p:cNvPr id="393" name="Google Shape;393;p23"/>
          <p:cNvSpPr txBox="1"/>
          <p:nvPr>
            <p:ph idx="1" type="body"/>
          </p:nvPr>
        </p:nvSpPr>
        <p:spPr>
          <a:xfrm>
            <a:off x="457200" y="16764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/>
              <a:t>Include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FF00"/>
                </a:solidFill>
              </a:rPr>
              <a:t>Elicitation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FF00"/>
                </a:solidFill>
              </a:rPr>
              <a:t>Collection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FF00"/>
                </a:solidFill>
              </a:rPr>
              <a:t>Analysis 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FF00"/>
                </a:solidFill>
              </a:rPr>
              <a:t>Modeling  and Validation of knowledge</a:t>
            </a:r>
            <a:endParaRPr/>
          </a:p>
          <a:p>
            <a:pPr indent="-196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/>
          </a:p>
          <a:p>
            <a:pPr indent="-196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/>
          </a:p>
        </p:txBody>
      </p:sp>
      <p:sp>
        <p:nvSpPr>
          <p:cNvPr id="394" name="Google Shape;394;p23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4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Issues for Knowledge Acquisition</a:t>
            </a:r>
            <a:endParaRPr/>
          </a:p>
        </p:txBody>
      </p:sp>
      <p:sp>
        <p:nvSpPr>
          <p:cNvPr id="400" name="Google Shape;400;p24"/>
          <p:cNvSpPr txBox="1"/>
          <p:nvPr>
            <p:ph idx="1" type="body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lang="en-US"/>
              <a:t>Expert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FF00"/>
                </a:solidFill>
              </a:rPr>
              <a:t>Brain , Vast of  Knowledge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FF00"/>
                </a:solidFill>
              </a:rPr>
              <a:t>Knowledge has “Shelf  Life”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FF00"/>
                </a:solidFill>
              </a:rPr>
              <a:t>Have lot of tactic knowledge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>
                <a:solidFill>
                  <a:srgbClr val="FFC000"/>
                </a:solidFill>
              </a:rPr>
              <a:t>Experiments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>
                <a:solidFill>
                  <a:srgbClr val="FFC000"/>
                </a:solidFill>
              </a:rPr>
              <a:t>Problem tackling can be explained in words.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One may doesn’t know everything</a:t>
            </a:r>
            <a:endParaRPr/>
          </a:p>
          <a:p>
            <a:pPr indent="-196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1" name="Google Shape;401;p24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5"/>
          <p:cNvSpPr txBox="1"/>
          <p:nvPr>
            <p:ph type="title"/>
          </p:nvPr>
        </p:nvSpPr>
        <p:spPr>
          <a:xfrm>
            <a:off x="0" y="1"/>
            <a:ext cx="9144000" cy="1417638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Technique for Knowledge Acquisition</a:t>
            </a:r>
            <a:endParaRPr b="1"/>
          </a:p>
        </p:txBody>
      </p:sp>
      <p:sp>
        <p:nvSpPr>
          <p:cNvPr id="407" name="Google Shape;407;p25"/>
          <p:cNvSpPr txBox="1"/>
          <p:nvPr>
            <p:ph idx="1" type="body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Protocol generation techniques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Interviews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Reporting and observation technique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Protocol Analysis techniques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Transcript the Interviews into knowledge base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Map Knowledge relationship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Object, Attributes and values.</a:t>
            </a:r>
            <a:endParaRPr/>
          </a:p>
          <a:p>
            <a:pPr indent="-762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None/>
            </a:pPr>
            <a:r>
              <a:t/>
            </a:r>
            <a:endParaRPr/>
          </a:p>
        </p:txBody>
      </p:sp>
      <p:sp>
        <p:nvSpPr>
          <p:cNvPr id="408" name="Google Shape;408;p25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26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Continued..</a:t>
            </a:r>
            <a:endParaRPr/>
          </a:p>
        </p:txBody>
      </p:sp>
      <p:sp>
        <p:nvSpPr>
          <p:cNvPr id="415" name="Google Shape;415;p26"/>
          <p:cNvSpPr txBox="1"/>
          <p:nvPr>
            <p:ph idx="1" type="body"/>
          </p:nvPr>
        </p:nvSpPr>
        <p:spPr>
          <a:xfrm>
            <a:off x="457200" y="12954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Hierarchy generation techniques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Creation, review and modification of knowledge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Form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Attribute Ladder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Build Taxonomies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Goal Trees and decision networks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FF00"/>
                </a:solidFill>
              </a:rPr>
              <a:t>Sorting Techniques</a:t>
            </a:r>
            <a:endParaRPr/>
          </a:p>
          <a:p>
            <a:pPr indent="-762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None/>
            </a:pPr>
            <a:r>
              <a:t/>
            </a:r>
            <a:endParaRPr b="1"/>
          </a:p>
        </p:txBody>
      </p:sp>
      <p:sp>
        <p:nvSpPr>
          <p:cNvPr id="416" name="Google Shape;416;p26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27"/>
          <p:cNvSpPr txBox="1"/>
          <p:nvPr>
            <p:ph idx="1" type="body"/>
          </p:nvPr>
        </p:nvSpPr>
        <p:spPr>
          <a:xfrm>
            <a:off x="457200" y="609600"/>
            <a:ext cx="8229600" cy="5516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b="1" lang="en-US">
                <a:solidFill>
                  <a:srgbClr val="FFFF00"/>
                </a:solidFill>
              </a:rPr>
              <a:t>Matrix based techniques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C000"/>
                </a:solidFill>
              </a:rPr>
              <a:t>2 –D Matrix (grid, tables) based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Concept and Properties ( Attributes and values)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Problem and solution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Task and resources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C000"/>
                </a:solidFill>
              </a:rPr>
              <a:t>Symbol within matrix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Tick, crosses etc.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b="1" lang="en-US"/>
              <a:t>Colors, numbers , text</a:t>
            </a:r>
            <a:endParaRPr/>
          </a:p>
          <a:p>
            <a:pPr indent="-762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None/>
            </a:pPr>
            <a:r>
              <a:t/>
            </a:r>
            <a:endParaRPr b="1"/>
          </a:p>
          <a:p>
            <a:pPr indent="-762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None/>
            </a:pPr>
            <a:r>
              <a:t/>
            </a:r>
            <a:endParaRPr b="1"/>
          </a:p>
          <a:p>
            <a:pPr indent="-76200" lvl="2" marL="11430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None/>
            </a:pPr>
            <a:r>
              <a:t/>
            </a:r>
            <a:endParaRPr b="1"/>
          </a:p>
        </p:txBody>
      </p:sp>
      <p:sp>
        <p:nvSpPr>
          <p:cNvPr id="422" name="Google Shape;422;p27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8"/>
          <p:cNvSpPr txBox="1"/>
          <p:nvPr>
            <p:ph type="title"/>
          </p:nvPr>
        </p:nvSpPr>
        <p:spPr>
          <a:xfrm>
            <a:off x="381000" y="0"/>
            <a:ext cx="8229600" cy="1017587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Expert System Shell</a:t>
            </a:r>
            <a:endParaRPr b="1"/>
          </a:p>
        </p:txBody>
      </p:sp>
      <p:sp>
        <p:nvSpPr>
          <p:cNvPr id="428" name="Google Shape;428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0340" lvl="0" marL="342900" rtl="0" algn="l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/>
          </a:p>
        </p:txBody>
      </p:sp>
      <p:pic>
        <p:nvPicPr>
          <p:cNvPr id="429" name="Google Shape;42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066800"/>
            <a:ext cx="9144000" cy="5791200"/>
          </a:xfrm>
          <a:prstGeom prst="rect">
            <a:avLst/>
          </a:prstGeom>
          <a:noFill/>
          <a:ln>
            <a:noFill/>
          </a:ln>
        </p:spPr>
      </p:pic>
      <p:sp>
        <p:nvSpPr>
          <p:cNvPr id="430" name="Google Shape;430;p28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29"/>
          <p:cNvSpPr txBox="1"/>
          <p:nvPr>
            <p:ph type="title"/>
          </p:nvPr>
        </p:nvSpPr>
        <p:spPr>
          <a:xfrm>
            <a:off x="0" y="0"/>
            <a:ext cx="8637588" cy="70167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Example- typical MYCIN Rule</a:t>
            </a:r>
            <a:endParaRPr/>
          </a:p>
        </p:txBody>
      </p:sp>
      <p:sp>
        <p:nvSpPr>
          <p:cNvPr id="436" name="Google Shape;436;p29"/>
          <p:cNvSpPr txBox="1"/>
          <p:nvPr>
            <p:ph idx="1" type="body"/>
          </p:nvPr>
        </p:nvSpPr>
        <p:spPr>
          <a:xfrm>
            <a:off x="0" y="609600"/>
            <a:ext cx="9143999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Char char="⮚"/>
            </a:pPr>
            <a:r>
              <a:rPr b="1" lang="en-US" sz="2800">
                <a:latin typeface="Times New Roman"/>
                <a:ea typeface="Times New Roman"/>
                <a:cs typeface="Times New Roman"/>
                <a:sym typeface="Times New Roman"/>
              </a:rPr>
              <a:t>If:	(1) the stain of the organism is gram-positive, </a:t>
            </a:r>
            <a:r>
              <a:rPr b="1"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200"/>
              <a:buNone/>
            </a:pP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(2) </a:t>
            </a: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the morphology of the organism is coccus, </a:t>
            </a:r>
            <a:r>
              <a:rPr b="1"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200"/>
              <a:buNone/>
            </a:pP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      (3) the growth conformation of the organism is clumps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200"/>
              <a:buNone/>
            </a:pP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then </a:t>
            </a:r>
            <a:r>
              <a:rPr b="1" lang="en-US" sz="24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is suggestive evidence (0.7) that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200"/>
              <a:buNone/>
            </a:pPr>
            <a:r>
              <a:rPr b="1" lang="en-US" sz="2400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 the identity of the organism is </a:t>
            </a:r>
            <a:r>
              <a:rPr b="1" lang="en-US" sz="24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staphylococcus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200"/>
              <a:buFont typeface="Noto Sans Symbols"/>
              <a:buChar char="⮚"/>
            </a:pP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MYCIN uses these </a:t>
            </a:r>
            <a:r>
              <a:rPr b="1" lang="en-US" sz="24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rules to find disease-causing organisms</a:t>
            </a: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200"/>
              <a:buFont typeface="Noto Sans Symbols"/>
              <a:buChar char="⮚"/>
            </a:pP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Certainty factor employed to </a:t>
            </a:r>
            <a:r>
              <a:rPr b="1" lang="en-US" sz="2400" u="sng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decide therapy to cure disease in MYCIN.</a:t>
            </a:r>
            <a:endParaRPr b="1" sz="2400" u="sng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7" name="Google Shape;437;p29"/>
          <p:cNvSpPr txBox="1"/>
          <p:nvPr>
            <p:ph idx="11" type="ftr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04/08/12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29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80"/>
              <a:buChar char="⮚"/>
            </a:pPr>
            <a:r>
              <a:rPr b="1" lang="en-US" sz="3600"/>
              <a:t>A Computer System to solve </a:t>
            </a:r>
            <a:r>
              <a:rPr b="1" i="1" lang="en-US" sz="3600"/>
              <a:t>complex</a:t>
            </a:r>
            <a:r>
              <a:rPr b="1" lang="en-US" sz="3600"/>
              <a:t> problem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>
                <a:solidFill>
                  <a:srgbClr val="FFFF00"/>
                </a:solidFill>
              </a:rPr>
              <a:t>Is an imitation of the Human Expert.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720"/>
              </a:spcBef>
              <a:spcAft>
                <a:spcPts val="0"/>
              </a:spcAft>
              <a:buSzPts val="2880"/>
              <a:buChar char="⮚"/>
            </a:pPr>
            <a:r>
              <a:rPr b="1" lang="en-US" sz="3600"/>
              <a:t>Unique structure based on-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 u="sng">
                <a:solidFill>
                  <a:srgbClr val="FFFF00"/>
                </a:solidFill>
              </a:rPr>
              <a:t>Inference Engine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 u="sng">
                <a:solidFill>
                  <a:srgbClr val="FFFF00"/>
                </a:solidFill>
              </a:rPr>
              <a:t>Knowledge base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None/>
            </a:pPr>
            <a:r>
              <a:rPr b="1" lang="en-US" sz="3200">
                <a:solidFill>
                  <a:srgbClr val="FFC000"/>
                </a:solidFill>
              </a:rPr>
              <a:t>Inference Engine + Knowledge = Expert System</a:t>
            </a:r>
            <a:r>
              <a:rPr b="1" lang="en-US" sz="3200" u="sng">
                <a:solidFill>
                  <a:srgbClr val="FFC000"/>
                </a:solidFill>
              </a:rPr>
              <a:t>  </a:t>
            </a:r>
            <a:endParaRPr/>
          </a:p>
          <a:p>
            <a:pPr indent="-160020" lvl="0" marL="342900" rtl="0" algn="just">
              <a:lnSpc>
                <a:spcPct val="150000"/>
              </a:lnSpc>
              <a:spcBef>
                <a:spcPts val="72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sz="3600"/>
          </a:p>
        </p:txBody>
      </p:sp>
      <p:sp>
        <p:nvSpPr>
          <p:cNvPr id="250" name="Google Shape;250;p3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11630903ab5_0_28"/>
          <p:cNvSpPr txBox="1"/>
          <p:nvPr>
            <p:ph type="title"/>
          </p:nvPr>
        </p:nvSpPr>
        <p:spPr>
          <a:xfrm>
            <a:off x="457200" y="277813"/>
            <a:ext cx="8229600" cy="1139700"/>
          </a:xfrm>
          <a:prstGeom prst="rect">
            <a:avLst/>
          </a:prstGeom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g11630903ab5_0_2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    End of Slides</a:t>
            </a:r>
            <a:endParaRPr/>
          </a:p>
        </p:txBody>
      </p:sp>
      <p:sp>
        <p:nvSpPr>
          <p:cNvPr id="446" name="Google Shape;446;g11630903ab5_0_28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"/>
          <p:cNvSpPr txBox="1"/>
          <p:nvPr>
            <p:ph type="title"/>
          </p:nvPr>
        </p:nvSpPr>
        <p:spPr>
          <a:xfrm>
            <a:off x="381000" y="1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 u="sng"/>
              <a:t>Components - Expert System</a:t>
            </a:r>
            <a:endParaRPr b="1" sz="4800" u="sng"/>
          </a:p>
        </p:txBody>
      </p:sp>
      <p:sp>
        <p:nvSpPr>
          <p:cNvPr id="256" name="Google Shape;256;p4"/>
          <p:cNvSpPr txBox="1"/>
          <p:nvPr>
            <p:ph idx="1" type="body"/>
          </p:nvPr>
        </p:nvSpPr>
        <p:spPr>
          <a:xfrm>
            <a:off x="0" y="914400"/>
            <a:ext cx="9144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80"/>
              <a:buChar char="⮚"/>
            </a:pPr>
            <a:r>
              <a:rPr b="1" lang="en-US" sz="3600" u="sng">
                <a:solidFill>
                  <a:srgbClr val="FFFF00"/>
                </a:solidFill>
              </a:rPr>
              <a:t>Knowledge Base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/>
              <a:t>A declarative representation of  the </a:t>
            </a:r>
            <a:r>
              <a:rPr b="1" i="1" lang="en-US" sz="3200" u="sng">
                <a:solidFill>
                  <a:srgbClr val="FFFF00"/>
                </a:solidFill>
              </a:rPr>
              <a:t>Expertise.</a:t>
            </a:r>
            <a:endParaRPr/>
          </a:p>
          <a:p>
            <a:pPr indent="-228600" lvl="2" marL="11430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Times New Roman"/>
              <a:buChar char="•"/>
            </a:pPr>
            <a:r>
              <a:rPr b="1" i="1" lang="en-US" sz="3200"/>
              <a:t>Often in </a:t>
            </a:r>
            <a:r>
              <a:rPr b="1" i="1" lang="en-US" sz="3200">
                <a:solidFill>
                  <a:srgbClr val="FFFF00"/>
                </a:solidFill>
              </a:rPr>
              <a:t>IF</a:t>
            </a:r>
            <a:r>
              <a:rPr b="1" i="1" lang="en-US" sz="3200"/>
              <a:t> then </a:t>
            </a:r>
            <a:r>
              <a:rPr b="1" i="1" lang="en-US" sz="3200">
                <a:solidFill>
                  <a:srgbClr val="FFFF00"/>
                </a:solidFill>
              </a:rPr>
              <a:t>Rules</a:t>
            </a:r>
            <a:r>
              <a:rPr b="1" i="1" lang="en-US" sz="3200"/>
              <a:t>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720"/>
              </a:spcBef>
              <a:spcAft>
                <a:spcPts val="0"/>
              </a:spcAft>
              <a:buSzPts val="2880"/>
              <a:buChar char="⮚"/>
            </a:pPr>
            <a:r>
              <a:rPr b="1" lang="en-US" sz="3600" u="sng">
                <a:solidFill>
                  <a:srgbClr val="FFFF00"/>
                </a:solidFill>
              </a:rPr>
              <a:t>Working Storage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/>
              <a:t>Data Specific to problem being solved.</a:t>
            </a:r>
            <a:endParaRPr/>
          </a:p>
          <a:p>
            <a:pPr indent="-160020" lvl="0" marL="342900" rtl="0" algn="l">
              <a:lnSpc>
                <a:spcPct val="150000"/>
              </a:lnSpc>
              <a:spcBef>
                <a:spcPts val="72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1" sz="3600"/>
          </a:p>
          <a:p>
            <a:pPr indent="-139700" lvl="0" marL="3429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b="1" i="1" sz="4000" u="sng">
              <a:solidFill>
                <a:srgbClr val="FFC000"/>
              </a:solidFill>
            </a:endParaRPr>
          </a:p>
        </p:txBody>
      </p:sp>
      <p:sp>
        <p:nvSpPr>
          <p:cNvPr id="257" name="Google Shape;257;p4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5"/>
          <p:cNvSpPr txBox="1"/>
          <p:nvPr>
            <p:ph type="title"/>
          </p:nvPr>
        </p:nvSpPr>
        <p:spPr>
          <a:xfrm>
            <a:off x="457200" y="7620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Continued..</a:t>
            </a:r>
            <a:endParaRPr b="1"/>
          </a:p>
        </p:txBody>
      </p:sp>
      <p:sp>
        <p:nvSpPr>
          <p:cNvPr id="263" name="Google Shape;263;p5"/>
          <p:cNvSpPr txBox="1"/>
          <p:nvPr>
            <p:ph idx="1" type="body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520"/>
              <a:buChar char="⮚"/>
            </a:pPr>
            <a:r>
              <a:rPr b="1" lang="en-US" sz="4400" u="sng">
                <a:solidFill>
                  <a:srgbClr val="FFFF00"/>
                </a:solidFill>
              </a:rPr>
              <a:t>Inference Engine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/>
              <a:t>A Code at core to </a:t>
            </a:r>
            <a:r>
              <a:rPr b="1" lang="en-US" sz="3200" u="sng">
                <a:solidFill>
                  <a:srgbClr val="FFFF00"/>
                </a:solidFill>
              </a:rPr>
              <a:t>derive recommendation </a:t>
            </a:r>
            <a:r>
              <a:rPr b="1" lang="en-US" sz="3200"/>
              <a:t>from </a:t>
            </a:r>
            <a:r>
              <a:rPr b="1" i="1" lang="en-US" sz="3200">
                <a:solidFill>
                  <a:srgbClr val="FFC000"/>
                </a:solidFill>
              </a:rPr>
              <a:t>working storage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880"/>
              </a:spcBef>
              <a:spcAft>
                <a:spcPts val="0"/>
              </a:spcAft>
              <a:buSzPts val="3520"/>
              <a:buChar char="⮚"/>
            </a:pPr>
            <a:r>
              <a:rPr b="1" lang="en-US" sz="4400" u="sng">
                <a:solidFill>
                  <a:srgbClr val="FFFF00"/>
                </a:solidFill>
              </a:rPr>
              <a:t>User Interface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 u="sng"/>
              <a:t>Dialogue </a:t>
            </a:r>
            <a:r>
              <a:rPr b="1" lang="en-US" sz="3200"/>
              <a:t>between User and System.</a:t>
            </a:r>
            <a:endParaRPr sz="3200"/>
          </a:p>
        </p:txBody>
      </p:sp>
      <p:sp>
        <p:nvSpPr>
          <p:cNvPr id="264" name="Google Shape;264;p5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6"/>
          <p:cNvSpPr txBox="1"/>
          <p:nvPr>
            <p:ph type="title"/>
          </p:nvPr>
        </p:nvSpPr>
        <p:spPr>
          <a:xfrm>
            <a:off x="381000" y="1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 u="sng"/>
              <a:t>Key – Role Player</a:t>
            </a:r>
            <a:endParaRPr b="1" sz="4800" u="sng"/>
          </a:p>
        </p:txBody>
      </p:sp>
      <p:sp>
        <p:nvSpPr>
          <p:cNvPr id="270" name="Google Shape;270;p6"/>
          <p:cNvSpPr txBox="1"/>
          <p:nvPr>
            <p:ph idx="1" type="body"/>
          </p:nvPr>
        </p:nvSpPr>
        <p:spPr>
          <a:xfrm>
            <a:off x="0" y="838200"/>
            <a:ext cx="91440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80"/>
              <a:buChar char="⮚"/>
            </a:pPr>
            <a:r>
              <a:rPr b="1" lang="en-US" sz="3600" u="sng">
                <a:solidFill>
                  <a:srgbClr val="FFFF00"/>
                </a:solidFill>
              </a:rPr>
              <a:t>1. Domain Expert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i="1" lang="en-US"/>
              <a:t>Human Expert to solve problems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720"/>
              </a:spcBef>
              <a:spcAft>
                <a:spcPts val="0"/>
              </a:spcAft>
              <a:buSzPts val="2880"/>
              <a:buChar char="⮚"/>
            </a:pPr>
            <a:r>
              <a:rPr b="1" lang="en-US" sz="3600" u="sng">
                <a:solidFill>
                  <a:srgbClr val="FFFF00"/>
                </a:solidFill>
              </a:rPr>
              <a:t>2. Knowledge Engineer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i="1" lang="en-US"/>
              <a:t>Encodes expert’s knowledge in declarative form to stand expert system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720"/>
              </a:spcBef>
              <a:spcAft>
                <a:spcPts val="0"/>
              </a:spcAft>
              <a:buSzPts val="2880"/>
              <a:buChar char="⮚"/>
            </a:pPr>
            <a:r>
              <a:rPr b="1" lang="en-US" sz="3600" u="sng">
                <a:solidFill>
                  <a:srgbClr val="FFFF00"/>
                </a:solidFill>
              </a:rPr>
              <a:t>3. User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i="1" lang="en-US"/>
              <a:t>Consulting with Expert System to get advice from it.</a:t>
            </a:r>
            <a:endParaRPr/>
          </a:p>
          <a:p>
            <a:pPr indent="-18034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/>
          </a:p>
        </p:txBody>
      </p:sp>
      <p:sp>
        <p:nvSpPr>
          <p:cNvPr id="271" name="Google Shape;271;p6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7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Expert System Shell</a:t>
            </a:r>
            <a:endParaRPr b="1" u="sng"/>
          </a:p>
        </p:txBody>
      </p:sp>
      <p:sp>
        <p:nvSpPr>
          <p:cNvPr id="277" name="Google Shape;277;p7"/>
          <p:cNvSpPr txBox="1"/>
          <p:nvPr>
            <p:ph idx="1" type="body"/>
          </p:nvPr>
        </p:nvSpPr>
        <p:spPr>
          <a:xfrm>
            <a:off x="0" y="1447800"/>
            <a:ext cx="9144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Char char="⮚"/>
            </a:pPr>
            <a:r>
              <a:rPr lang="en-US"/>
              <a:t>Many Expert System are built from expert system shell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560"/>
              <a:buChar char="⮚"/>
            </a:pPr>
            <a:r>
              <a:rPr b="1" lang="en-US"/>
              <a:t>A shell is a </a:t>
            </a:r>
            <a:r>
              <a:rPr b="1" i="1" lang="en-US">
                <a:solidFill>
                  <a:srgbClr val="FFFF00"/>
                </a:solidFill>
              </a:rPr>
              <a:t>piece of software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Contains </a:t>
            </a:r>
            <a:r>
              <a:rPr b="1" lang="en-US">
                <a:solidFill>
                  <a:srgbClr val="FFFF00"/>
                </a:solidFill>
              </a:rPr>
              <a:t>User interface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A </a:t>
            </a:r>
            <a:r>
              <a:rPr b="1" i="1" lang="en-US">
                <a:solidFill>
                  <a:srgbClr val="FFFF00"/>
                </a:solidFill>
              </a:rPr>
              <a:t>format for declarative knowledge </a:t>
            </a:r>
            <a:r>
              <a:rPr lang="en-US"/>
              <a:t>in </a:t>
            </a:r>
            <a:r>
              <a:rPr b="1" lang="en-US">
                <a:solidFill>
                  <a:srgbClr val="FFFF00"/>
                </a:solidFill>
              </a:rPr>
              <a:t>knowledge base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</a:pPr>
            <a:r>
              <a:rPr b="1" lang="en-US">
                <a:solidFill>
                  <a:srgbClr val="FFFF00"/>
                </a:solidFill>
              </a:rPr>
              <a:t>An inference Engine</a:t>
            </a:r>
            <a:endParaRPr/>
          </a:p>
          <a:p>
            <a:pPr indent="-196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8" name="Google Shape;278;p7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8"/>
          <p:cNvSpPr txBox="1"/>
          <p:nvPr>
            <p:ph type="title"/>
          </p:nvPr>
        </p:nvSpPr>
        <p:spPr>
          <a:xfrm>
            <a:off x="457200" y="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System Shell</a:t>
            </a:r>
            <a:endParaRPr b="1" u="sng"/>
          </a:p>
        </p:txBody>
      </p:sp>
      <p:sp>
        <p:nvSpPr>
          <p:cNvPr id="284" name="Google Shape;284;p8"/>
          <p:cNvSpPr txBox="1"/>
          <p:nvPr>
            <p:ph idx="1" type="body"/>
          </p:nvPr>
        </p:nvSpPr>
        <p:spPr>
          <a:xfrm>
            <a:off x="0" y="990600"/>
            <a:ext cx="9144000" cy="513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520"/>
              <a:buChar char="⮚"/>
            </a:pPr>
            <a:r>
              <a:rPr b="1" lang="en-US" sz="4400" u="sng">
                <a:solidFill>
                  <a:srgbClr val="FFFF00"/>
                </a:solidFill>
              </a:rPr>
              <a:t>System Engineer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/>
              <a:t>Builds </a:t>
            </a:r>
            <a:r>
              <a:rPr b="1" i="1" lang="en-US" sz="3200"/>
              <a:t>User Interface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/>
              <a:t>Design </a:t>
            </a:r>
            <a:r>
              <a:rPr b="1" i="1" lang="en-US" sz="3200">
                <a:solidFill>
                  <a:srgbClr val="FFC000"/>
                </a:solidFill>
              </a:rPr>
              <a:t>Declarative format </a:t>
            </a:r>
            <a:r>
              <a:rPr b="1" lang="en-US" sz="3200"/>
              <a:t>for </a:t>
            </a:r>
            <a:r>
              <a:rPr b="1" lang="en-US" sz="3200">
                <a:solidFill>
                  <a:srgbClr val="FFFF00"/>
                </a:solidFill>
              </a:rPr>
              <a:t>knowledge base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lang="en-US" sz="3200"/>
              <a:t>Implements</a:t>
            </a:r>
            <a:r>
              <a:rPr b="1" i="1" lang="en-US" sz="3200"/>
              <a:t> Inference Engine</a:t>
            </a:r>
            <a:r>
              <a:rPr b="1" lang="en-US" sz="3200"/>
              <a:t>.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880"/>
              </a:spcBef>
              <a:spcAft>
                <a:spcPts val="0"/>
              </a:spcAft>
              <a:buSzPts val="3520"/>
              <a:buChar char="⮚"/>
            </a:pPr>
            <a:r>
              <a:rPr b="1" lang="en-US" sz="4400" u="sng">
                <a:solidFill>
                  <a:srgbClr val="FFFF00"/>
                </a:solidFill>
              </a:rPr>
              <a:t>Knowledge Engineer</a:t>
            </a:r>
            <a:endParaRPr/>
          </a:p>
          <a:p>
            <a:pPr indent="-28575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600"/>
              <a:buChar char="●"/>
            </a:pPr>
            <a:r>
              <a:rPr b="1" i="1" lang="en-US" sz="3200">
                <a:solidFill>
                  <a:srgbClr val="151515"/>
                </a:solidFill>
              </a:rPr>
              <a:t>Use Shell to solve particular problem domain </a:t>
            </a:r>
            <a:endParaRPr b="1" i="1" sz="3200">
              <a:solidFill>
                <a:srgbClr val="151515"/>
              </a:solidFill>
            </a:endParaRPr>
          </a:p>
        </p:txBody>
      </p:sp>
      <p:sp>
        <p:nvSpPr>
          <p:cNvPr id="285" name="Google Shape;285;p8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9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0340" lvl="0" marL="342900" rtl="0" algn="l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/>
          </a:p>
        </p:txBody>
      </p:sp>
      <p:pic>
        <p:nvPicPr>
          <p:cNvPr descr="C:\Users\Good Luck\Desktop\Untitled.png" id="292" name="Google Shape;29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9"/>
          <p:cNvSpPr txBox="1"/>
          <p:nvPr>
            <p:ph idx="12" type="sldNum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2005-09-27T09:29:49Z</dcterms:created>
  <dc:creator>abc</dc:creator>
</cp:coreProperties>
</file>