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79" r:id="rId3"/>
    <p:sldId id="258" r:id="rId4"/>
    <p:sldId id="260" r:id="rId5"/>
    <p:sldId id="28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over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over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over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over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10/23/2021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over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over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over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ver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ver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over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cover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cover dir="u"/>
  </p:transition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r-IN" dirty="0" smtClean="0"/>
              <a:t>संवाद म्हणजे काय?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mr-IN" dirty="0" smtClean="0"/>
              <a:t>माहिती,कल्पना, विचार किंवा भावना दुसऱ्यास देणे अथवा घेणे ही जी देवाण-घेवाणीची प्रक्रिया आहे त्याला संवाद म्हणतात.</a:t>
            </a:r>
            <a:endParaRPr lang="en-US" dirty="0"/>
          </a:p>
        </p:txBody>
      </p:sp>
      <p:sp>
        <p:nvSpPr>
          <p:cNvPr id="20482" name="AutoShape 2" descr="Image result for Communication skill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483" name="Picture 3" descr="C:\Users\A\Desktop\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3429000"/>
            <a:ext cx="5842000" cy="2730500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r-IN" dirty="0" smtClean="0"/>
              <a:t>महत्व</a:t>
            </a:r>
            <a:r>
              <a:rPr lang="en-IN" dirty="0" smtClean="0"/>
              <a:t> </a:t>
            </a:r>
            <a:r>
              <a:rPr lang="mr-IN" dirty="0" smtClean="0"/>
              <a:t>आणि व्याप्ती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mr-IN" dirty="0" smtClean="0"/>
              <a:t>सध्याचे युग संवादाचे युग </a:t>
            </a:r>
          </a:p>
          <a:p>
            <a:r>
              <a:rPr lang="mr-IN" dirty="0" smtClean="0"/>
              <a:t>प्राथमिक गरजांपैकी संवाद </a:t>
            </a:r>
          </a:p>
          <a:p>
            <a:r>
              <a:rPr lang="mr-IN" dirty="0" smtClean="0"/>
              <a:t>मनुष्य हा समाजशील प्राणी- संवाद अत्यावश्यक </a:t>
            </a:r>
          </a:p>
          <a:p>
            <a:r>
              <a:rPr lang="mr-IN" dirty="0" smtClean="0"/>
              <a:t>सर्व क्षेत्रात संवादास अनन्यसाधारण महत्व </a:t>
            </a:r>
          </a:p>
          <a:p>
            <a:r>
              <a:rPr lang="mr-IN" dirty="0" smtClean="0"/>
              <a:t>संवाद अनेक घटकांचा पाया </a:t>
            </a:r>
            <a:endParaRPr lang="en-US" dirty="0"/>
          </a:p>
        </p:txBody>
      </p:sp>
      <p:pic>
        <p:nvPicPr>
          <p:cNvPr id="21505" name="Picture 1" descr="C:\Users\A\Desktop\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4038600"/>
            <a:ext cx="7010400" cy="2670859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r-IN" dirty="0" smtClean="0"/>
              <a:t>संभाषणातील मुलभूत घटक</a:t>
            </a:r>
            <a:r>
              <a:rPr lang="en-IN" dirty="0" smtClean="0"/>
              <a:t>, </a:t>
            </a:r>
            <a:r>
              <a:rPr lang="mr-IN" dirty="0" smtClean="0"/>
              <a:t>प्रक्रिया</a:t>
            </a:r>
            <a:r>
              <a:rPr lang="en-IN" dirty="0" smtClean="0"/>
              <a:t> </a:t>
            </a:r>
            <a:r>
              <a:rPr lang="mr-IN" dirty="0" smtClean="0"/>
              <a:t>आणि स्वरूप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mr-IN" dirty="0" smtClean="0"/>
              <a:t>स्त्रोत</a:t>
            </a:r>
            <a:r>
              <a:rPr lang="en-US" dirty="0" smtClean="0"/>
              <a:t>/</a:t>
            </a:r>
            <a:r>
              <a:rPr lang="mr-IN" dirty="0" smtClean="0"/>
              <a:t>संवादक  </a:t>
            </a:r>
          </a:p>
          <a:p>
            <a:r>
              <a:rPr lang="mr-IN" dirty="0" smtClean="0"/>
              <a:t>संदेश </a:t>
            </a:r>
          </a:p>
          <a:p>
            <a:r>
              <a:rPr lang="mr-IN" dirty="0" smtClean="0"/>
              <a:t>वाहिनी </a:t>
            </a:r>
          </a:p>
          <a:p>
            <a:r>
              <a:rPr lang="mr-IN" dirty="0" smtClean="0"/>
              <a:t>स्वीकारक किंवा ग्राहक </a:t>
            </a:r>
          </a:p>
          <a:p>
            <a:r>
              <a:rPr lang="mr-IN" dirty="0" smtClean="0"/>
              <a:t>प्रतिसाद/प्रतिक्रिया  </a:t>
            </a:r>
          </a:p>
          <a:p>
            <a:r>
              <a:rPr lang="mr-IN" dirty="0" smtClean="0"/>
              <a:t>व्यत्यय </a:t>
            </a:r>
          </a:p>
          <a:p>
            <a:r>
              <a:rPr lang="mr-IN" dirty="0" smtClean="0"/>
              <a:t>संकेतीकरण </a:t>
            </a:r>
          </a:p>
          <a:p>
            <a:r>
              <a:rPr lang="mr-IN" dirty="0" smtClean="0"/>
              <a:t>निसंकेतीकरण </a:t>
            </a:r>
          </a:p>
          <a:p>
            <a:r>
              <a:rPr lang="mr-IN" dirty="0" smtClean="0"/>
              <a:t>संदर्भ </a:t>
            </a:r>
            <a:endParaRPr lang="en-US" dirty="0"/>
          </a:p>
        </p:txBody>
      </p:sp>
      <p:pic>
        <p:nvPicPr>
          <p:cNvPr id="4" name="Picture 22" descr="C:\Users\user\Downloads\CommunicationsProcess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67200" y="2743200"/>
            <a:ext cx="4495800" cy="3654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r-IN" dirty="0" smtClean="0"/>
              <a:t>संभाषणाचे प्रकार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524000"/>
            <a:ext cx="4575048" cy="4572000"/>
          </a:xfrm>
        </p:spPr>
        <p:txBody>
          <a:bodyPr/>
          <a:lstStyle/>
          <a:p>
            <a:r>
              <a:rPr lang="mr-IN" dirty="0" smtClean="0"/>
              <a:t>आत्मसंवाद </a:t>
            </a:r>
          </a:p>
          <a:p>
            <a:r>
              <a:rPr lang="mr-IN" dirty="0" smtClean="0"/>
              <a:t>दोन व्यक्तींमधील संवाद </a:t>
            </a:r>
          </a:p>
          <a:p>
            <a:r>
              <a:rPr lang="mr-IN" dirty="0" smtClean="0"/>
              <a:t>गट संवाद </a:t>
            </a:r>
          </a:p>
          <a:p>
            <a:r>
              <a:rPr lang="mr-IN" dirty="0" smtClean="0"/>
              <a:t>जनसंवाद </a:t>
            </a:r>
          </a:p>
          <a:p>
            <a:r>
              <a:rPr lang="mr-IN" dirty="0" smtClean="0"/>
              <a:t>शाब्दिक </a:t>
            </a:r>
          </a:p>
          <a:p>
            <a:r>
              <a:rPr lang="mr-IN" dirty="0" smtClean="0"/>
              <a:t>अशाब्दिक </a:t>
            </a:r>
          </a:p>
          <a:p>
            <a:r>
              <a:rPr lang="mr-IN" dirty="0" smtClean="0"/>
              <a:t>मौखिक </a:t>
            </a:r>
          </a:p>
          <a:p>
            <a:r>
              <a:rPr lang="mr-IN" smtClean="0"/>
              <a:t>अमौखिक </a:t>
            </a:r>
            <a:endParaRPr lang="mr-IN" dirty="0" smtClean="0"/>
          </a:p>
          <a:p>
            <a:endParaRPr lang="mr-IN" dirty="0" smtClean="0"/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876800" y="1447800"/>
            <a:ext cx="3660648" cy="457504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lvl="0" indent="-274320">
              <a:spcBef>
                <a:spcPct val="20000"/>
              </a:spcBef>
              <a:buClr>
                <a:srgbClr val="D16349"/>
              </a:buClr>
              <a:buSzPct val="85000"/>
              <a:buFont typeface="Wingdings 2"/>
              <a:buChar char=""/>
            </a:pPr>
            <a:r>
              <a:rPr lang="mr-IN" sz="2700" dirty="0" smtClean="0">
                <a:solidFill>
                  <a:prstClr val="black"/>
                </a:solidFill>
              </a:rPr>
              <a:t>औपचारिक </a:t>
            </a:r>
          </a:p>
          <a:p>
            <a:pPr marL="274320" lvl="0" indent="-274320">
              <a:spcBef>
                <a:spcPct val="20000"/>
              </a:spcBef>
              <a:buClr>
                <a:srgbClr val="D16349"/>
              </a:buClr>
              <a:buSzPct val="85000"/>
              <a:buFont typeface="Wingdings 2"/>
              <a:buChar char=""/>
            </a:pPr>
            <a:r>
              <a:rPr lang="mr-IN" sz="2700" dirty="0" smtClean="0">
                <a:solidFill>
                  <a:prstClr val="black"/>
                </a:solidFill>
              </a:rPr>
              <a:t>अनौपचारिक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mr-IN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चढता संवाद 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mr-IN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उतरता संवाद 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mr-IN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समांतर संवाद 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mr-IN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सर्वदिशा संवाद </a:t>
            </a:r>
            <a:endParaRPr kumimoji="0" lang="en-US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386" name="AutoShape 2" descr="Image result for network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88" name="AutoShape 4" descr="Image result for network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90" name="AutoShape 6" descr="Image result for network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6391" name="Picture 7" descr="C:\Users\A\Desktop\networking-teacher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4343400"/>
            <a:ext cx="5638800" cy="2514600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i-IN" dirty="0" smtClean="0"/>
              <a:t>संभाषणासाठी आवश्यक तंत्रे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hi-IN" dirty="0" smtClean="0"/>
              <a:t>स्पष्टता</a:t>
            </a:r>
            <a:endParaRPr lang="en-IN" dirty="0" smtClean="0"/>
          </a:p>
          <a:p>
            <a:pPr marL="514350" indent="-514350">
              <a:buFont typeface="+mj-lt"/>
              <a:buAutoNum type="arabicPeriod"/>
            </a:pPr>
            <a:r>
              <a:rPr lang="hi-IN" dirty="0" smtClean="0"/>
              <a:t>परिपूर्णता</a:t>
            </a:r>
            <a:endParaRPr lang="en-IN" dirty="0" smtClean="0"/>
          </a:p>
          <a:p>
            <a:pPr marL="514350" indent="-514350">
              <a:buFont typeface="+mj-lt"/>
              <a:buAutoNum type="arabicPeriod"/>
            </a:pPr>
            <a:r>
              <a:rPr lang="hi-IN" dirty="0" smtClean="0"/>
              <a:t>मुद्देसुद्पणा</a:t>
            </a:r>
            <a:endParaRPr lang="en-IN" dirty="0" smtClean="0"/>
          </a:p>
          <a:p>
            <a:pPr marL="514350" indent="-514350">
              <a:buFont typeface="+mj-lt"/>
              <a:buAutoNum type="arabicPeriod"/>
            </a:pPr>
            <a:r>
              <a:rPr lang="hi-IN" dirty="0" smtClean="0"/>
              <a:t>ठोसपणा</a:t>
            </a:r>
            <a:endParaRPr lang="en-IN" dirty="0" smtClean="0"/>
          </a:p>
          <a:p>
            <a:pPr marL="514350" indent="-514350">
              <a:buFont typeface="+mj-lt"/>
              <a:buAutoNum type="arabicPeriod"/>
            </a:pPr>
            <a:r>
              <a:rPr lang="hi-IN" dirty="0" smtClean="0"/>
              <a:t>सभ्यता/शिष्टाचार</a:t>
            </a:r>
            <a:endParaRPr lang="en-IN" dirty="0" smtClean="0"/>
          </a:p>
          <a:p>
            <a:pPr marL="514350" indent="-514350">
              <a:buFont typeface="+mj-lt"/>
              <a:buAutoNum type="arabicPeriod"/>
            </a:pPr>
            <a:r>
              <a:rPr lang="hi-IN" dirty="0" smtClean="0"/>
              <a:t>अचूकता</a:t>
            </a:r>
            <a:endParaRPr lang="en-IN" dirty="0" smtClean="0"/>
          </a:p>
          <a:p>
            <a:pPr marL="514350" indent="-514350">
              <a:buFont typeface="+mj-lt"/>
              <a:buAutoNum type="arabicPeriod"/>
            </a:pPr>
            <a:r>
              <a:rPr lang="hi-IN" dirty="0" smtClean="0"/>
              <a:t>विचारात घेणे</a:t>
            </a:r>
            <a:endParaRPr lang="en-IN" dirty="0"/>
          </a:p>
        </p:txBody>
      </p:sp>
      <p:pic>
        <p:nvPicPr>
          <p:cNvPr id="1026" name="Picture 2" descr="The 7 Cs of Communicati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0" y="1600200"/>
            <a:ext cx="4657725" cy="464819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r-IN" dirty="0" smtClean="0"/>
              <a:t>संभाषणातील अडथळे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mr-IN" b="1" dirty="0" smtClean="0"/>
              <a:t>प्रकार:</a:t>
            </a:r>
          </a:p>
          <a:p>
            <a:r>
              <a:rPr lang="mr-IN" dirty="0" smtClean="0"/>
              <a:t>वैयक्तिक अडथळे </a:t>
            </a:r>
          </a:p>
          <a:p>
            <a:r>
              <a:rPr lang="mr-IN" dirty="0" smtClean="0"/>
              <a:t>शब्द आणि व्याकरणातील अडथळे </a:t>
            </a:r>
          </a:p>
          <a:p>
            <a:r>
              <a:rPr lang="mr-IN" dirty="0" smtClean="0"/>
              <a:t>संस्थात्मक अडथळे </a:t>
            </a:r>
          </a:p>
          <a:p>
            <a:r>
              <a:rPr lang="mr-IN" dirty="0" smtClean="0"/>
              <a:t>पर्यावरणीय अडथळे </a:t>
            </a:r>
          </a:p>
          <a:p>
            <a:r>
              <a:rPr lang="mr-IN" dirty="0" smtClean="0"/>
              <a:t>भाषिक अडथळे </a:t>
            </a:r>
          </a:p>
          <a:p>
            <a:r>
              <a:rPr lang="mr-IN" dirty="0" smtClean="0"/>
              <a:t>मानसिक अडथळे</a:t>
            </a:r>
          </a:p>
          <a:p>
            <a:r>
              <a:rPr lang="mr-IN" dirty="0" smtClean="0"/>
              <a:t>शारीरिक अडथळे</a:t>
            </a:r>
          </a:p>
          <a:p>
            <a:r>
              <a:rPr lang="mr-IN" dirty="0" smtClean="0"/>
              <a:t>सामाजिक व सांस्कृतिक   </a:t>
            </a:r>
          </a:p>
          <a:p>
            <a:r>
              <a:rPr lang="mr-IN" dirty="0" smtClean="0"/>
              <a:t>तांत्रिक अडथळे </a:t>
            </a:r>
            <a:endParaRPr lang="en-US" dirty="0"/>
          </a:p>
        </p:txBody>
      </p:sp>
      <p:pic>
        <p:nvPicPr>
          <p:cNvPr id="5" name="Picture 5" descr="C:\Users\user\Downloads\Image29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15864" y="1828800"/>
            <a:ext cx="4528136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r-IN" dirty="0" smtClean="0"/>
              <a:t>देह्बली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3355848" cy="4572000"/>
          </a:xfrm>
        </p:spPr>
        <p:txBody>
          <a:bodyPr/>
          <a:lstStyle/>
          <a:p>
            <a:r>
              <a:rPr lang="mr-IN" dirty="0" smtClean="0"/>
              <a:t>शारीरिक रचना </a:t>
            </a:r>
          </a:p>
          <a:p>
            <a:r>
              <a:rPr lang="mr-IN" dirty="0" smtClean="0"/>
              <a:t>वागणूक </a:t>
            </a:r>
          </a:p>
          <a:p>
            <a:r>
              <a:rPr lang="mr-IN" dirty="0" smtClean="0"/>
              <a:t>पोशाख 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105400" y="1524000"/>
            <a:ext cx="3355848" cy="25908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Char char="q"/>
              <a:tabLst/>
              <a:defRPr/>
            </a:pPr>
            <a:r>
              <a:rPr kumimoji="0" lang="mr-IN" sz="2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देहबोलीची मुळ तत्वे: 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mr-IN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शारीरिक हालचाली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mr-IN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जवळीकता 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mr-IN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स्पर्श </a:t>
            </a:r>
            <a:endParaRPr kumimoji="0" lang="en-US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838200" y="3505200"/>
            <a:ext cx="4194048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" pitchFamily="2" charset="2"/>
              <a:buChar char="q"/>
              <a:tabLst/>
              <a:defRPr/>
            </a:pPr>
            <a:r>
              <a:rPr kumimoji="0" lang="mr-IN" sz="2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देहबोलीचे प्रकार: 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mr-IN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नजर 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mr-IN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चेहऱ्यावरील हावभाव 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mr-IN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शारीरिक हालचाली 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mr-IN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शरीराची ठेवण 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mr-IN" sz="27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अंतर </a:t>
            </a:r>
          </a:p>
        </p:txBody>
      </p:sp>
      <p:pic>
        <p:nvPicPr>
          <p:cNvPr id="13314" name="Picture 2" descr="Image result for body langu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5800" y="3505200"/>
            <a:ext cx="4267200" cy="2909888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368</TotalTime>
  <Words>150</Words>
  <Application>Microsoft Office PowerPoint</Application>
  <PresentationFormat>On-screen Show (4:3)</PresentationFormat>
  <Paragraphs>66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Georgia</vt:lpstr>
      <vt:lpstr>Mangal</vt:lpstr>
      <vt:lpstr>Wingdings</vt:lpstr>
      <vt:lpstr>Wingdings 2</vt:lpstr>
      <vt:lpstr>Civic</vt:lpstr>
      <vt:lpstr>संवाद म्हणजे काय?</vt:lpstr>
      <vt:lpstr>महत्व आणि व्याप्ती </vt:lpstr>
      <vt:lpstr>संभाषणातील मुलभूत घटक, प्रक्रिया आणि स्वरूप   </vt:lpstr>
      <vt:lpstr>संभाषणाचे प्रकार </vt:lpstr>
      <vt:lpstr>संभाषणासाठी आवश्यक तंत्रे</vt:lpstr>
      <vt:lpstr>संभाषणातील अडथळे </vt:lpstr>
      <vt:lpstr>देह्बली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संवाद कौशल्य</dc:title>
  <dc:creator>A</dc:creator>
  <cp:lastModifiedBy>acer</cp:lastModifiedBy>
  <cp:revision>78</cp:revision>
  <dcterms:created xsi:type="dcterms:W3CDTF">2006-08-16T00:00:00Z</dcterms:created>
  <dcterms:modified xsi:type="dcterms:W3CDTF">2021-10-23T07:46:05Z</dcterms:modified>
</cp:coreProperties>
</file>