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5" r:id="rId3"/>
    <p:sldId id="257" r:id="rId4"/>
    <p:sldId id="269" r:id="rId5"/>
    <p:sldId id="259" r:id="rId6"/>
    <p:sldId id="258" r:id="rId7"/>
    <p:sldId id="266" r:id="rId8"/>
    <p:sldId id="267" r:id="rId9"/>
    <p:sldId id="268" r:id="rId10"/>
    <p:sldId id="260" r:id="rId11"/>
    <p:sldId id="261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0E01"/>
    <a:srgbClr val="1C5E02"/>
    <a:srgbClr val="5D0312"/>
    <a:srgbClr val="BAB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FEF9FF-449F-43EF-9AEA-A39950DA8E9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51A136-BDD4-45FB-A04E-23E70B839507}">
      <dgm:prSet phldrT="[Text]"/>
      <dgm:spPr/>
      <dgm:t>
        <a:bodyPr/>
        <a:lstStyle/>
        <a:p>
          <a:r>
            <a:rPr lang="en-US" dirty="0" err="1"/>
            <a:t>संपादक</a:t>
          </a:r>
          <a:r>
            <a:rPr lang="en-US" dirty="0"/>
            <a:t> /</a:t>
          </a:r>
        </a:p>
        <a:p>
          <a:r>
            <a:rPr lang="en-US" dirty="0" err="1"/>
            <a:t>कार्यकारी</a:t>
          </a:r>
          <a:r>
            <a:rPr lang="en-US" dirty="0"/>
            <a:t> </a:t>
          </a:r>
          <a:r>
            <a:rPr lang="en-US" dirty="0" err="1"/>
            <a:t>संपादक</a:t>
          </a:r>
          <a:endParaRPr lang="en-US" dirty="0"/>
        </a:p>
      </dgm:t>
    </dgm:pt>
    <dgm:pt modelId="{A3AD6A85-1BE0-41D1-A598-42B8762B19AB}" type="parTrans" cxnId="{88EC6EC2-4145-40F0-B11C-E71E3AE83A3C}">
      <dgm:prSet/>
      <dgm:spPr/>
      <dgm:t>
        <a:bodyPr/>
        <a:lstStyle/>
        <a:p>
          <a:endParaRPr lang="en-US"/>
        </a:p>
      </dgm:t>
    </dgm:pt>
    <dgm:pt modelId="{DC72AA17-8FBC-46DE-ADAF-309B018AA8C5}" type="sibTrans" cxnId="{88EC6EC2-4145-40F0-B11C-E71E3AE83A3C}">
      <dgm:prSet/>
      <dgm:spPr/>
      <dgm:t>
        <a:bodyPr/>
        <a:lstStyle/>
        <a:p>
          <a:endParaRPr lang="en-US"/>
        </a:p>
      </dgm:t>
    </dgm:pt>
    <dgm:pt modelId="{35D79DD6-F719-41D9-BF55-2B7FE7D8A6A2}">
      <dgm:prSet phldrT="[Text]"/>
      <dgm:spPr/>
      <dgm:t>
        <a:bodyPr/>
        <a:lstStyle/>
        <a:p>
          <a:r>
            <a:rPr lang="en-US" dirty="0" err="1"/>
            <a:t>वृत्तसंपादक</a:t>
          </a:r>
          <a:endParaRPr lang="en-US" dirty="0"/>
        </a:p>
      </dgm:t>
    </dgm:pt>
    <dgm:pt modelId="{BE957324-93B7-4E05-91DA-B269B4AF38D8}" type="parTrans" cxnId="{6CC90E7E-B522-4B25-8D73-DFFC905AB033}">
      <dgm:prSet/>
      <dgm:spPr/>
      <dgm:t>
        <a:bodyPr/>
        <a:lstStyle/>
        <a:p>
          <a:endParaRPr lang="en-US"/>
        </a:p>
      </dgm:t>
    </dgm:pt>
    <dgm:pt modelId="{B39B5941-A546-440C-8D34-39F75D61E360}" type="sibTrans" cxnId="{6CC90E7E-B522-4B25-8D73-DFFC905AB033}">
      <dgm:prSet/>
      <dgm:spPr/>
      <dgm:t>
        <a:bodyPr/>
        <a:lstStyle/>
        <a:p>
          <a:endParaRPr lang="en-US"/>
        </a:p>
      </dgm:t>
    </dgm:pt>
    <dgm:pt modelId="{84439FCA-FCC7-4AAC-A4EE-1F8EE1BE610F}">
      <dgm:prSet phldrT="[Text]"/>
      <dgm:spPr/>
      <dgm:t>
        <a:bodyPr/>
        <a:lstStyle/>
        <a:p>
          <a:r>
            <a:rPr lang="en-US" dirty="0" err="1"/>
            <a:t>भाषांतर</a:t>
          </a:r>
          <a:endParaRPr lang="en-US" dirty="0"/>
        </a:p>
      </dgm:t>
    </dgm:pt>
    <dgm:pt modelId="{89D81B7C-EDF4-4FD5-8519-ABCB9274A7FE}" type="parTrans" cxnId="{982D7FB8-AEB0-4740-A601-415AE40BA3D3}">
      <dgm:prSet/>
      <dgm:spPr/>
      <dgm:t>
        <a:bodyPr/>
        <a:lstStyle/>
        <a:p>
          <a:endParaRPr lang="en-US"/>
        </a:p>
      </dgm:t>
    </dgm:pt>
    <dgm:pt modelId="{6978F0B2-9198-407F-85D2-5D0E1C27D22B}" type="sibTrans" cxnId="{982D7FB8-AEB0-4740-A601-415AE40BA3D3}">
      <dgm:prSet/>
      <dgm:spPr/>
      <dgm:t>
        <a:bodyPr/>
        <a:lstStyle/>
        <a:p>
          <a:endParaRPr lang="en-US"/>
        </a:p>
      </dgm:t>
    </dgm:pt>
    <dgm:pt modelId="{282D1326-D5D5-4AD3-81A8-99EDB774A824}">
      <dgm:prSet phldrT="[Text]"/>
      <dgm:spPr/>
      <dgm:t>
        <a:bodyPr/>
        <a:lstStyle/>
        <a:p>
          <a:r>
            <a:rPr lang="en-US" dirty="0" err="1"/>
            <a:t>सह</a:t>
          </a:r>
          <a:r>
            <a:rPr lang="en-US" dirty="0"/>
            <a:t> </a:t>
          </a:r>
          <a:r>
            <a:rPr lang="en-US" dirty="0" err="1"/>
            <a:t>संपादक</a:t>
          </a:r>
          <a:endParaRPr lang="en-US" dirty="0"/>
        </a:p>
      </dgm:t>
    </dgm:pt>
    <dgm:pt modelId="{0999715F-C9B8-4E80-A34D-14D4751752A0}" type="parTrans" cxnId="{D8EC0941-0145-40A0-889D-D3737480B599}">
      <dgm:prSet/>
      <dgm:spPr/>
      <dgm:t>
        <a:bodyPr/>
        <a:lstStyle/>
        <a:p>
          <a:endParaRPr lang="en-US"/>
        </a:p>
      </dgm:t>
    </dgm:pt>
    <dgm:pt modelId="{FB77704B-B9C8-4F62-A962-77B5D955439A}" type="sibTrans" cxnId="{D8EC0941-0145-40A0-889D-D3737480B599}">
      <dgm:prSet/>
      <dgm:spPr/>
      <dgm:t>
        <a:bodyPr/>
        <a:lstStyle/>
        <a:p>
          <a:endParaRPr lang="en-US"/>
        </a:p>
      </dgm:t>
    </dgm:pt>
    <dgm:pt modelId="{985AE94E-BECF-4CCA-A27A-DBB9922ECF1F}">
      <dgm:prSet phldrT="[Text]"/>
      <dgm:spPr/>
      <dgm:t>
        <a:bodyPr/>
        <a:lstStyle/>
        <a:p>
          <a:r>
            <a:rPr lang="en-US" dirty="0" err="1"/>
            <a:t>उप</a:t>
          </a:r>
          <a:r>
            <a:rPr lang="en-US" dirty="0"/>
            <a:t> </a:t>
          </a:r>
          <a:r>
            <a:rPr lang="en-US" dirty="0" err="1"/>
            <a:t>संपादक</a:t>
          </a:r>
          <a:endParaRPr lang="en-US" dirty="0"/>
        </a:p>
      </dgm:t>
    </dgm:pt>
    <dgm:pt modelId="{A3808C6B-763B-4D38-AB5C-B4FDF21DCB33}" type="parTrans" cxnId="{73898CC5-825B-4569-94A2-72B4F7AE24E6}">
      <dgm:prSet/>
      <dgm:spPr/>
      <dgm:t>
        <a:bodyPr/>
        <a:lstStyle/>
        <a:p>
          <a:endParaRPr lang="en-US"/>
        </a:p>
      </dgm:t>
    </dgm:pt>
    <dgm:pt modelId="{E58ED289-3FB2-471A-A59E-9AB8CB5E07D6}" type="sibTrans" cxnId="{73898CC5-825B-4569-94A2-72B4F7AE24E6}">
      <dgm:prSet/>
      <dgm:spPr/>
      <dgm:t>
        <a:bodyPr/>
        <a:lstStyle/>
        <a:p>
          <a:endParaRPr lang="en-US"/>
        </a:p>
      </dgm:t>
    </dgm:pt>
    <dgm:pt modelId="{1A91BF71-C292-408E-9789-BF13AF42E18C}">
      <dgm:prSet phldrT="[Text]"/>
      <dgm:spPr/>
      <dgm:t>
        <a:bodyPr/>
        <a:lstStyle/>
        <a:p>
          <a:r>
            <a:rPr lang="en-US" dirty="0" err="1"/>
            <a:t>प्रादेशिक</a:t>
          </a:r>
          <a:endParaRPr lang="en-US" dirty="0"/>
        </a:p>
      </dgm:t>
    </dgm:pt>
    <dgm:pt modelId="{D0DA9326-F941-4041-8AF5-6C21DD1CAD14}" type="parTrans" cxnId="{3415C757-4BBE-4B79-8C46-6E004F397260}">
      <dgm:prSet/>
      <dgm:spPr/>
      <dgm:t>
        <a:bodyPr/>
        <a:lstStyle/>
        <a:p>
          <a:endParaRPr lang="en-US"/>
        </a:p>
      </dgm:t>
    </dgm:pt>
    <dgm:pt modelId="{98864F54-5852-46BF-BA95-E410438C541B}" type="sibTrans" cxnId="{3415C757-4BBE-4B79-8C46-6E004F397260}">
      <dgm:prSet/>
      <dgm:spPr/>
      <dgm:t>
        <a:bodyPr/>
        <a:lstStyle/>
        <a:p>
          <a:endParaRPr lang="en-US"/>
        </a:p>
      </dgm:t>
    </dgm:pt>
    <dgm:pt modelId="{7E581357-B37F-4C9B-993F-9F778E12BCDE}">
      <dgm:prSet phldrT="[Text]"/>
      <dgm:spPr/>
      <dgm:t>
        <a:bodyPr/>
        <a:lstStyle/>
        <a:p>
          <a:r>
            <a:rPr lang="en-US" dirty="0" err="1"/>
            <a:t>स्थानिक</a:t>
          </a:r>
          <a:r>
            <a:rPr lang="en-US" dirty="0"/>
            <a:t> </a:t>
          </a:r>
          <a:r>
            <a:rPr lang="en-US" dirty="0" err="1"/>
            <a:t>वार्ता</a:t>
          </a:r>
          <a:endParaRPr lang="en-US" dirty="0"/>
        </a:p>
      </dgm:t>
    </dgm:pt>
    <dgm:pt modelId="{46F256A6-EC1A-4F67-B811-6F69A294FC37}" type="parTrans" cxnId="{450793E2-32FA-448E-851E-64AA861F808C}">
      <dgm:prSet/>
      <dgm:spPr/>
      <dgm:t>
        <a:bodyPr/>
        <a:lstStyle/>
        <a:p>
          <a:endParaRPr lang="en-US"/>
        </a:p>
      </dgm:t>
    </dgm:pt>
    <dgm:pt modelId="{0C17695F-ECC1-4E5F-90D9-A025D92B0544}" type="sibTrans" cxnId="{450793E2-32FA-448E-851E-64AA861F808C}">
      <dgm:prSet/>
      <dgm:spPr/>
      <dgm:t>
        <a:bodyPr/>
        <a:lstStyle/>
        <a:p>
          <a:endParaRPr lang="en-US"/>
        </a:p>
      </dgm:t>
    </dgm:pt>
    <dgm:pt modelId="{7527922F-4BCB-4ACF-B411-3E21608F755F}">
      <dgm:prSet phldrT="[Text]"/>
      <dgm:spPr/>
      <dgm:t>
        <a:bodyPr/>
        <a:lstStyle/>
        <a:p>
          <a:r>
            <a:rPr lang="en-US" dirty="0" err="1"/>
            <a:t>क्रीडा</a:t>
          </a:r>
          <a:endParaRPr lang="en-US" dirty="0"/>
        </a:p>
      </dgm:t>
    </dgm:pt>
    <dgm:pt modelId="{42FDEE12-C75C-4780-B40C-B409BFF9DDEF}" type="parTrans" cxnId="{4FBB110E-9472-451F-9826-16A03B0803CC}">
      <dgm:prSet/>
      <dgm:spPr/>
      <dgm:t>
        <a:bodyPr/>
        <a:lstStyle/>
        <a:p>
          <a:endParaRPr lang="en-US"/>
        </a:p>
      </dgm:t>
    </dgm:pt>
    <dgm:pt modelId="{D3778A40-AF77-4D92-9DD3-D4617F7E184B}" type="sibTrans" cxnId="{4FBB110E-9472-451F-9826-16A03B0803CC}">
      <dgm:prSet/>
      <dgm:spPr/>
      <dgm:t>
        <a:bodyPr/>
        <a:lstStyle/>
        <a:p>
          <a:endParaRPr lang="en-US"/>
        </a:p>
      </dgm:t>
    </dgm:pt>
    <dgm:pt modelId="{C4CDC19D-2732-4898-9B1F-DB8D8ACC4FAC}">
      <dgm:prSet phldrT="[Text]"/>
      <dgm:spPr/>
      <dgm:t>
        <a:bodyPr/>
        <a:lstStyle/>
        <a:p>
          <a:r>
            <a:rPr lang="en-US" dirty="0" err="1"/>
            <a:t>समन्वय</a:t>
          </a:r>
          <a:endParaRPr lang="en-US" dirty="0"/>
        </a:p>
      </dgm:t>
    </dgm:pt>
    <dgm:pt modelId="{A65BFA14-85F9-4205-AE73-C2F4F1D57285}" type="parTrans" cxnId="{EE889DAA-B3F5-4408-8096-2941E1C8FDDC}">
      <dgm:prSet/>
      <dgm:spPr/>
      <dgm:t>
        <a:bodyPr/>
        <a:lstStyle/>
        <a:p>
          <a:endParaRPr lang="en-US"/>
        </a:p>
      </dgm:t>
    </dgm:pt>
    <dgm:pt modelId="{E6C5AEEE-6815-4E36-8C4D-01D0B92A562D}" type="sibTrans" cxnId="{EE889DAA-B3F5-4408-8096-2941E1C8FDDC}">
      <dgm:prSet/>
      <dgm:spPr/>
      <dgm:t>
        <a:bodyPr/>
        <a:lstStyle/>
        <a:p>
          <a:endParaRPr lang="en-US"/>
        </a:p>
      </dgm:t>
    </dgm:pt>
    <dgm:pt modelId="{E050765C-5DC1-4109-8846-6F95039D5A4A}" type="pres">
      <dgm:prSet presAssocID="{CAFEF9FF-449F-43EF-9AEA-A39950DA8E9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83D6031-153A-4253-AC90-1232DE683ED1}" type="pres">
      <dgm:prSet presAssocID="{4B51A136-BDD4-45FB-A04E-23E70B839507}" presName="hierRoot1" presStyleCnt="0"/>
      <dgm:spPr/>
    </dgm:pt>
    <dgm:pt modelId="{08F17249-497F-4A86-8D66-C7776C8742D5}" type="pres">
      <dgm:prSet presAssocID="{4B51A136-BDD4-45FB-A04E-23E70B839507}" presName="composite" presStyleCnt="0"/>
      <dgm:spPr/>
    </dgm:pt>
    <dgm:pt modelId="{3A3B5AE7-7370-4CED-B624-FDC7EB363403}" type="pres">
      <dgm:prSet presAssocID="{4B51A136-BDD4-45FB-A04E-23E70B839507}" presName="background" presStyleLbl="node0" presStyleIdx="0" presStyleCnt="1"/>
      <dgm:spPr/>
    </dgm:pt>
    <dgm:pt modelId="{BE3D3164-7B90-4CA9-9C9C-983905FEE9B4}" type="pres">
      <dgm:prSet presAssocID="{4B51A136-BDD4-45FB-A04E-23E70B839507}" presName="text" presStyleLbl="fgAcc0" presStyleIdx="0" presStyleCnt="1" custLinFactNeighborX="-72248" custLinFactNeighborY="1979">
        <dgm:presLayoutVars>
          <dgm:chPref val="3"/>
        </dgm:presLayoutVars>
      </dgm:prSet>
      <dgm:spPr/>
    </dgm:pt>
    <dgm:pt modelId="{C618AC49-BA1B-420B-93A5-8DE6803CAEF9}" type="pres">
      <dgm:prSet presAssocID="{4B51A136-BDD4-45FB-A04E-23E70B839507}" presName="hierChild2" presStyleCnt="0"/>
      <dgm:spPr/>
    </dgm:pt>
    <dgm:pt modelId="{3ADBAE13-4E49-4289-9435-F6EB9AB9EE09}" type="pres">
      <dgm:prSet presAssocID="{BE957324-93B7-4E05-91DA-B269B4AF38D8}" presName="Name10" presStyleLbl="parChTrans1D2" presStyleIdx="0" presStyleCnt="2"/>
      <dgm:spPr/>
    </dgm:pt>
    <dgm:pt modelId="{CF31D08E-F22E-4CA4-A9BA-80320896E78F}" type="pres">
      <dgm:prSet presAssocID="{35D79DD6-F719-41D9-BF55-2B7FE7D8A6A2}" presName="hierRoot2" presStyleCnt="0"/>
      <dgm:spPr/>
    </dgm:pt>
    <dgm:pt modelId="{4B65C805-117F-48FC-9F33-0C463D61376A}" type="pres">
      <dgm:prSet presAssocID="{35D79DD6-F719-41D9-BF55-2B7FE7D8A6A2}" presName="composite2" presStyleCnt="0"/>
      <dgm:spPr/>
    </dgm:pt>
    <dgm:pt modelId="{80F4424B-B5AF-492D-BA66-FF2994586AC1}" type="pres">
      <dgm:prSet presAssocID="{35D79DD6-F719-41D9-BF55-2B7FE7D8A6A2}" presName="background2" presStyleLbl="node2" presStyleIdx="0" presStyleCnt="2"/>
      <dgm:spPr/>
    </dgm:pt>
    <dgm:pt modelId="{2138BBEB-E8E5-4D7D-B947-56B8590509B1}" type="pres">
      <dgm:prSet presAssocID="{35D79DD6-F719-41D9-BF55-2B7FE7D8A6A2}" presName="text2" presStyleLbl="fgAcc2" presStyleIdx="0" presStyleCnt="2" custScaleX="62946" custScaleY="65824" custLinFactNeighborX="-81672" custLinFactNeighborY="4947">
        <dgm:presLayoutVars>
          <dgm:chPref val="3"/>
        </dgm:presLayoutVars>
      </dgm:prSet>
      <dgm:spPr/>
    </dgm:pt>
    <dgm:pt modelId="{EE473792-3726-45F9-8095-E4433BD50931}" type="pres">
      <dgm:prSet presAssocID="{35D79DD6-F719-41D9-BF55-2B7FE7D8A6A2}" presName="hierChild3" presStyleCnt="0"/>
      <dgm:spPr/>
    </dgm:pt>
    <dgm:pt modelId="{AEF02BA5-E27C-430B-AA12-7188084CBEF3}" type="pres">
      <dgm:prSet presAssocID="{89D81B7C-EDF4-4FD5-8519-ABCB9274A7FE}" presName="Name17" presStyleLbl="parChTrans1D3" presStyleIdx="0" presStyleCnt="6"/>
      <dgm:spPr/>
    </dgm:pt>
    <dgm:pt modelId="{E1ABAE97-BBA3-49B4-8542-087C13493E7F}" type="pres">
      <dgm:prSet presAssocID="{84439FCA-FCC7-4AAC-A4EE-1F8EE1BE610F}" presName="hierRoot3" presStyleCnt="0"/>
      <dgm:spPr/>
    </dgm:pt>
    <dgm:pt modelId="{076F7D27-3939-43C0-A94F-68ACFE20F5FA}" type="pres">
      <dgm:prSet presAssocID="{84439FCA-FCC7-4AAC-A4EE-1F8EE1BE610F}" presName="composite3" presStyleCnt="0"/>
      <dgm:spPr/>
    </dgm:pt>
    <dgm:pt modelId="{9F33F0D7-4FFE-4943-93AB-6E57622EDDBD}" type="pres">
      <dgm:prSet presAssocID="{84439FCA-FCC7-4AAC-A4EE-1F8EE1BE610F}" presName="background3" presStyleLbl="node3" presStyleIdx="0" presStyleCnt="6"/>
      <dgm:spPr/>
    </dgm:pt>
    <dgm:pt modelId="{3CAA6E1A-250D-4E9E-88D7-CA1B952EA277}" type="pres">
      <dgm:prSet presAssocID="{84439FCA-FCC7-4AAC-A4EE-1F8EE1BE610F}" presName="text3" presStyleLbl="fgAcc3" presStyleIdx="0" presStyleCnt="6" custLinFactNeighborX="-8519" custLinFactNeighborY="16504">
        <dgm:presLayoutVars>
          <dgm:chPref val="3"/>
        </dgm:presLayoutVars>
      </dgm:prSet>
      <dgm:spPr/>
    </dgm:pt>
    <dgm:pt modelId="{55939679-7484-40AC-9D14-A9B8D394914E}" type="pres">
      <dgm:prSet presAssocID="{84439FCA-FCC7-4AAC-A4EE-1F8EE1BE610F}" presName="hierChild4" presStyleCnt="0"/>
      <dgm:spPr/>
    </dgm:pt>
    <dgm:pt modelId="{8AF303D7-8CC7-45EA-B3B7-538DD2D6C528}" type="pres">
      <dgm:prSet presAssocID="{D0DA9326-F941-4041-8AF5-6C21DD1CAD14}" presName="Name17" presStyleLbl="parChTrans1D3" presStyleIdx="1" presStyleCnt="6"/>
      <dgm:spPr/>
    </dgm:pt>
    <dgm:pt modelId="{9CA12693-F1EF-4CDB-9E89-8BCE443CBFB3}" type="pres">
      <dgm:prSet presAssocID="{1A91BF71-C292-408E-9789-BF13AF42E18C}" presName="hierRoot3" presStyleCnt="0"/>
      <dgm:spPr/>
    </dgm:pt>
    <dgm:pt modelId="{F1034C22-AE9E-48B0-BC93-6FBCBC0038F5}" type="pres">
      <dgm:prSet presAssocID="{1A91BF71-C292-408E-9789-BF13AF42E18C}" presName="composite3" presStyleCnt="0"/>
      <dgm:spPr/>
    </dgm:pt>
    <dgm:pt modelId="{7ADB0A7E-CAB7-4542-8361-77DE430F1125}" type="pres">
      <dgm:prSet presAssocID="{1A91BF71-C292-408E-9789-BF13AF42E18C}" presName="background3" presStyleLbl="node3" presStyleIdx="1" presStyleCnt="6"/>
      <dgm:spPr/>
    </dgm:pt>
    <dgm:pt modelId="{7A21757C-652B-47C8-86B1-A50D4B08DC79}" type="pres">
      <dgm:prSet presAssocID="{1A91BF71-C292-408E-9789-BF13AF42E18C}" presName="text3" presStyleLbl="fgAcc3" presStyleIdx="1" presStyleCnt="6" custLinFactNeighborX="-16408" custLinFactNeighborY="14454">
        <dgm:presLayoutVars>
          <dgm:chPref val="3"/>
        </dgm:presLayoutVars>
      </dgm:prSet>
      <dgm:spPr/>
    </dgm:pt>
    <dgm:pt modelId="{41EFC0C9-3D69-4AD0-82C3-816F54829E47}" type="pres">
      <dgm:prSet presAssocID="{1A91BF71-C292-408E-9789-BF13AF42E18C}" presName="hierChild4" presStyleCnt="0"/>
      <dgm:spPr/>
    </dgm:pt>
    <dgm:pt modelId="{6E6032C4-3D1F-4DF2-BDE1-2921C612D03D}" type="pres">
      <dgm:prSet presAssocID="{46F256A6-EC1A-4F67-B811-6F69A294FC37}" presName="Name17" presStyleLbl="parChTrans1D3" presStyleIdx="2" presStyleCnt="6"/>
      <dgm:spPr/>
    </dgm:pt>
    <dgm:pt modelId="{982DBCF8-D2D1-479E-A331-F51F98191C81}" type="pres">
      <dgm:prSet presAssocID="{7E581357-B37F-4C9B-993F-9F778E12BCDE}" presName="hierRoot3" presStyleCnt="0"/>
      <dgm:spPr/>
    </dgm:pt>
    <dgm:pt modelId="{9D42F580-C807-47ED-AD3D-CE48E14739BB}" type="pres">
      <dgm:prSet presAssocID="{7E581357-B37F-4C9B-993F-9F778E12BCDE}" presName="composite3" presStyleCnt="0"/>
      <dgm:spPr/>
    </dgm:pt>
    <dgm:pt modelId="{E84AEF78-F520-4B92-94D6-ADE8B3CA0AAD}" type="pres">
      <dgm:prSet presAssocID="{7E581357-B37F-4C9B-993F-9F778E12BCDE}" presName="background3" presStyleLbl="node3" presStyleIdx="2" presStyleCnt="6"/>
      <dgm:spPr/>
    </dgm:pt>
    <dgm:pt modelId="{F69BE999-70A2-4946-A995-B5FE7F7C80A7}" type="pres">
      <dgm:prSet presAssocID="{7E581357-B37F-4C9B-993F-9F778E12BCDE}" presName="text3" presStyleLbl="fgAcc3" presStyleIdx="2" presStyleCnt="6" custLinFactNeighborX="-7255" custLinFactNeighborY="15014">
        <dgm:presLayoutVars>
          <dgm:chPref val="3"/>
        </dgm:presLayoutVars>
      </dgm:prSet>
      <dgm:spPr/>
    </dgm:pt>
    <dgm:pt modelId="{76B35E71-7708-4DF6-B006-6BEF0F574ABE}" type="pres">
      <dgm:prSet presAssocID="{7E581357-B37F-4C9B-993F-9F778E12BCDE}" presName="hierChild4" presStyleCnt="0"/>
      <dgm:spPr/>
    </dgm:pt>
    <dgm:pt modelId="{75D67B82-3A5C-4CE3-80F9-F66343E0DA26}" type="pres">
      <dgm:prSet presAssocID="{42FDEE12-C75C-4780-B40C-B409BFF9DDEF}" presName="Name17" presStyleLbl="parChTrans1D3" presStyleIdx="3" presStyleCnt="6"/>
      <dgm:spPr/>
    </dgm:pt>
    <dgm:pt modelId="{C1AA3F94-EA7A-4009-A81C-2406AD5DCF5B}" type="pres">
      <dgm:prSet presAssocID="{7527922F-4BCB-4ACF-B411-3E21608F755F}" presName="hierRoot3" presStyleCnt="0"/>
      <dgm:spPr/>
    </dgm:pt>
    <dgm:pt modelId="{704B9E49-E7AB-4C8A-9EA6-3F87127CC745}" type="pres">
      <dgm:prSet presAssocID="{7527922F-4BCB-4ACF-B411-3E21608F755F}" presName="composite3" presStyleCnt="0"/>
      <dgm:spPr/>
    </dgm:pt>
    <dgm:pt modelId="{71E6A12D-2800-4BD0-A044-1F25034173A6}" type="pres">
      <dgm:prSet presAssocID="{7527922F-4BCB-4ACF-B411-3E21608F755F}" presName="background3" presStyleLbl="node3" presStyleIdx="3" presStyleCnt="6"/>
      <dgm:spPr/>
    </dgm:pt>
    <dgm:pt modelId="{EE2FB8B1-F672-4AAB-BFEE-6DA2FC6A4A46}" type="pres">
      <dgm:prSet presAssocID="{7527922F-4BCB-4ACF-B411-3E21608F755F}" presName="text3" presStyleLbl="fgAcc3" presStyleIdx="3" presStyleCnt="6" custScaleX="71438" custScaleY="83198" custLinFactNeighborX="-1" custLinFactNeighborY="16819">
        <dgm:presLayoutVars>
          <dgm:chPref val="3"/>
        </dgm:presLayoutVars>
      </dgm:prSet>
      <dgm:spPr/>
    </dgm:pt>
    <dgm:pt modelId="{DE278475-B5FA-4B34-85D9-F45BF2448296}" type="pres">
      <dgm:prSet presAssocID="{7527922F-4BCB-4ACF-B411-3E21608F755F}" presName="hierChild4" presStyleCnt="0"/>
      <dgm:spPr/>
    </dgm:pt>
    <dgm:pt modelId="{AA2824C0-B180-4E1D-BAC6-915C535F4D3A}" type="pres">
      <dgm:prSet presAssocID="{A65BFA14-85F9-4205-AE73-C2F4F1D57285}" presName="Name17" presStyleLbl="parChTrans1D3" presStyleIdx="4" presStyleCnt="6"/>
      <dgm:spPr/>
    </dgm:pt>
    <dgm:pt modelId="{4D832CE8-C4F6-4940-9917-120525BD3A9C}" type="pres">
      <dgm:prSet presAssocID="{C4CDC19D-2732-4898-9B1F-DB8D8ACC4FAC}" presName="hierRoot3" presStyleCnt="0"/>
      <dgm:spPr/>
    </dgm:pt>
    <dgm:pt modelId="{86D7A05E-9920-4586-8ADE-EA583DED1FD2}" type="pres">
      <dgm:prSet presAssocID="{C4CDC19D-2732-4898-9B1F-DB8D8ACC4FAC}" presName="composite3" presStyleCnt="0"/>
      <dgm:spPr/>
    </dgm:pt>
    <dgm:pt modelId="{5D0360FA-ED9D-4B67-ACB3-45B22235FE62}" type="pres">
      <dgm:prSet presAssocID="{C4CDC19D-2732-4898-9B1F-DB8D8ACC4FAC}" presName="background3" presStyleLbl="node3" presStyleIdx="4" presStyleCnt="6"/>
      <dgm:spPr/>
    </dgm:pt>
    <dgm:pt modelId="{9E2FED9A-42FC-48EC-A4C4-4032DA1DF492}" type="pres">
      <dgm:prSet presAssocID="{C4CDC19D-2732-4898-9B1F-DB8D8ACC4FAC}" presName="text3" presStyleLbl="fgAcc3" presStyleIdx="4" presStyleCnt="6" custScaleX="69497" custScaleY="88375" custLinFactNeighborX="1971" custLinFactNeighborY="12681">
        <dgm:presLayoutVars>
          <dgm:chPref val="3"/>
        </dgm:presLayoutVars>
      </dgm:prSet>
      <dgm:spPr/>
    </dgm:pt>
    <dgm:pt modelId="{C09B3379-2206-408C-A3DE-1DA5C8483795}" type="pres">
      <dgm:prSet presAssocID="{C4CDC19D-2732-4898-9B1F-DB8D8ACC4FAC}" presName="hierChild4" presStyleCnt="0"/>
      <dgm:spPr/>
    </dgm:pt>
    <dgm:pt modelId="{7D4F367F-A23C-4B34-B325-FED7343ABA9D}" type="pres">
      <dgm:prSet presAssocID="{0999715F-C9B8-4E80-A34D-14D4751752A0}" presName="Name10" presStyleLbl="parChTrans1D2" presStyleIdx="1" presStyleCnt="2"/>
      <dgm:spPr/>
    </dgm:pt>
    <dgm:pt modelId="{FF5E22ED-9452-487B-B40D-A538259EE8D9}" type="pres">
      <dgm:prSet presAssocID="{282D1326-D5D5-4AD3-81A8-99EDB774A824}" presName="hierRoot2" presStyleCnt="0"/>
      <dgm:spPr/>
    </dgm:pt>
    <dgm:pt modelId="{4F106492-BB49-4909-9376-DA2147CE398E}" type="pres">
      <dgm:prSet presAssocID="{282D1326-D5D5-4AD3-81A8-99EDB774A824}" presName="composite2" presStyleCnt="0"/>
      <dgm:spPr/>
    </dgm:pt>
    <dgm:pt modelId="{DB709FDF-D339-4F16-821F-D7064DBE6614}" type="pres">
      <dgm:prSet presAssocID="{282D1326-D5D5-4AD3-81A8-99EDB774A824}" presName="background2" presStyleLbl="node2" presStyleIdx="1" presStyleCnt="2"/>
      <dgm:spPr/>
    </dgm:pt>
    <dgm:pt modelId="{F5AF2A8B-8D89-488E-9B4C-6FEA3E334F41}" type="pres">
      <dgm:prSet presAssocID="{282D1326-D5D5-4AD3-81A8-99EDB774A824}" presName="text2" presStyleLbl="fgAcc2" presStyleIdx="1" presStyleCnt="2" custLinFactNeighborX="-2916" custLinFactNeighborY="2342">
        <dgm:presLayoutVars>
          <dgm:chPref val="3"/>
        </dgm:presLayoutVars>
      </dgm:prSet>
      <dgm:spPr/>
    </dgm:pt>
    <dgm:pt modelId="{1E1F4A81-2A80-4DDB-93EE-E507C93FC866}" type="pres">
      <dgm:prSet presAssocID="{282D1326-D5D5-4AD3-81A8-99EDB774A824}" presName="hierChild3" presStyleCnt="0"/>
      <dgm:spPr/>
    </dgm:pt>
    <dgm:pt modelId="{838D30AF-A23F-434C-AE1A-2CB15CD1F821}" type="pres">
      <dgm:prSet presAssocID="{A3808C6B-763B-4D38-AB5C-B4FDF21DCB33}" presName="Name17" presStyleLbl="parChTrans1D3" presStyleIdx="5" presStyleCnt="6"/>
      <dgm:spPr/>
    </dgm:pt>
    <dgm:pt modelId="{9DB17D57-2336-4DDE-BFDA-80AA2B6B005C}" type="pres">
      <dgm:prSet presAssocID="{985AE94E-BECF-4CCA-A27A-DBB9922ECF1F}" presName="hierRoot3" presStyleCnt="0"/>
      <dgm:spPr/>
    </dgm:pt>
    <dgm:pt modelId="{44185A3C-D7C3-42A3-B1DC-069450B82768}" type="pres">
      <dgm:prSet presAssocID="{985AE94E-BECF-4CCA-A27A-DBB9922ECF1F}" presName="composite3" presStyleCnt="0"/>
      <dgm:spPr/>
    </dgm:pt>
    <dgm:pt modelId="{36974828-DD95-4358-A468-0E5F466CB66A}" type="pres">
      <dgm:prSet presAssocID="{985AE94E-BECF-4CCA-A27A-DBB9922ECF1F}" presName="background3" presStyleLbl="node3" presStyleIdx="5" presStyleCnt="6"/>
      <dgm:spPr/>
    </dgm:pt>
    <dgm:pt modelId="{EE27C81E-CCF1-405D-A135-4A55C5B54751}" type="pres">
      <dgm:prSet presAssocID="{985AE94E-BECF-4CCA-A27A-DBB9922ECF1F}" presName="text3" presStyleLbl="fgAcc3" presStyleIdx="5" presStyleCnt="6" custLinFactX="15821" custLinFactNeighborX="100000" custLinFactNeighborY="-7680">
        <dgm:presLayoutVars>
          <dgm:chPref val="3"/>
        </dgm:presLayoutVars>
      </dgm:prSet>
      <dgm:spPr/>
    </dgm:pt>
    <dgm:pt modelId="{473CADA4-5763-4D29-97A0-AAC3242801AB}" type="pres">
      <dgm:prSet presAssocID="{985AE94E-BECF-4CCA-A27A-DBB9922ECF1F}" presName="hierChild4" presStyleCnt="0"/>
      <dgm:spPr/>
    </dgm:pt>
  </dgm:ptLst>
  <dgm:cxnLst>
    <dgm:cxn modelId="{4FBB110E-9472-451F-9826-16A03B0803CC}" srcId="{35D79DD6-F719-41D9-BF55-2B7FE7D8A6A2}" destId="{7527922F-4BCB-4ACF-B411-3E21608F755F}" srcOrd="3" destOrd="0" parTransId="{42FDEE12-C75C-4780-B40C-B409BFF9DDEF}" sibTransId="{D3778A40-AF77-4D92-9DD3-D4617F7E184B}"/>
    <dgm:cxn modelId="{2DE96F11-626C-4EF6-810B-9BD6A99994B5}" type="presOf" srcId="{C4CDC19D-2732-4898-9B1F-DB8D8ACC4FAC}" destId="{9E2FED9A-42FC-48EC-A4C4-4032DA1DF492}" srcOrd="0" destOrd="0" presId="urn:microsoft.com/office/officeart/2005/8/layout/hierarchy1"/>
    <dgm:cxn modelId="{ED98851B-F299-454F-8872-6B189097D5E7}" type="presOf" srcId="{A3808C6B-763B-4D38-AB5C-B4FDF21DCB33}" destId="{838D30AF-A23F-434C-AE1A-2CB15CD1F821}" srcOrd="0" destOrd="0" presId="urn:microsoft.com/office/officeart/2005/8/layout/hierarchy1"/>
    <dgm:cxn modelId="{3740CC2F-3514-404D-BA03-B220D05AF422}" type="presOf" srcId="{84439FCA-FCC7-4AAC-A4EE-1F8EE1BE610F}" destId="{3CAA6E1A-250D-4E9E-88D7-CA1B952EA277}" srcOrd="0" destOrd="0" presId="urn:microsoft.com/office/officeart/2005/8/layout/hierarchy1"/>
    <dgm:cxn modelId="{5E512837-82AB-44C2-932B-4E4D7317FCC9}" type="presOf" srcId="{BE957324-93B7-4E05-91DA-B269B4AF38D8}" destId="{3ADBAE13-4E49-4289-9435-F6EB9AB9EE09}" srcOrd="0" destOrd="0" presId="urn:microsoft.com/office/officeart/2005/8/layout/hierarchy1"/>
    <dgm:cxn modelId="{D8EC0941-0145-40A0-889D-D3737480B599}" srcId="{4B51A136-BDD4-45FB-A04E-23E70B839507}" destId="{282D1326-D5D5-4AD3-81A8-99EDB774A824}" srcOrd="1" destOrd="0" parTransId="{0999715F-C9B8-4E80-A34D-14D4751752A0}" sibTransId="{FB77704B-B9C8-4F62-A962-77B5D955439A}"/>
    <dgm:cxn modelId="{CFF84842-8DB4-44A4-917E-663D48668992}" type="presOf" srcId="{46F256A6-EC1A-4F67-B811-6F69A294FC37}" destId="{6E6032C4-3D1F-4DF2-BDE1-2921C612D03D}" srcOrd="0" destOrd="0" presId="urn:microsoft.com/office/officeart/2005/8/layout/hierarchy1"/>
    <dgm:cxn modelId="{13E81847-8F48-4BF5-AFF7-D18034272118}" type="presOf" srcId="{985AE94E-BECF-4CCA-A27A-DBB9922ECF1F}" destId="{EE27C81E-CCF1-405D-A135-4A55C5B54751}" srcOrd="0" destOrd="0" presId="urn:microsoft.com/office/officeart/2005/8/layout/hierarchy1"/>
    <dgm:cxn modelId="{FB292C68-3F5C-4211-82A6-2EE2C252316B}" type="presOf" srcId="{0999715F-C9B8-4E80-A34D-14D4751752A0}" destId="{7D4F367F-A23C-4B34-B325-FED7343ABA9D}" srcOrd="0" destOrd="0" presId="urn:microsoft.com/office/officeart/2005/8/layout/hierarchy1"/>
    <dgm:cxn modelId="{3415C757-4BBE-4B79-8C46-6E004F397260}" srcId="{35D79DD6-F719-41D9-BF55-2B7FE7D8A6A2}" destId="{1A91BF71-C292-408E-9789-BF13AF42E18C}" srcOrd="1" destOrd="0" parTransId="{D0DA9326-F941-4041-8AF5-6C21DD1CAD14}" sibTransId="{98864F54-5852-46BF-BA95-E410438C541B}"/>
    <dgm:cxn modelId="{54D2D978-EA64-4D98-86AB-EA5C5B4387BC}" type="presOf" srcId="{42FDEE12-C75C-4780-B40C-B409BFF9DDEF}" destId="{75D67B82-3A5C-4CE3-80F9-F66343E0DA26}" srcOrd="0" destOrd="0" presId="urn:microsoft.com/office/officeart/2005/8/layout/hierarchy1"/>
    <dgm:cxn modelId="{6CC90E7E-B522-4B25-8D73-DFFC905AB033}" srcId="{4B51A136-BDD4-45FB-A04E-23E70B839507}" destId="{35D79DD6-F719-41D9-BF55-2B7FE7D8A6A2}" srcOrd="0" destOrd="0" parTransId="{BE957324-93B7-4E05-91DA-B269B4AF38D8}" sibTransId="{B39B5941-A546-440C-8D34-39F75D61E360}"/>
    <dgm:cxn modelId="{B893B79F-B7B9-48EE-8A5D-A5520C2101BD}" type="presOf" srcId="{282D1326-D5D5-4AD3-81A8-99EDB774A824}" destId="{F5AF2A8B-8D89-488E-9B4C-6FEA3E334F41}" srcOrd="0" destOrd="0" presId="urn:microsoft.com/office/officeart/2005/8/layout/hierarchy1"/>
    <dgm:cxn modelId="{724E13A5-3CC6-4123-9F88-FD4111B562F5}" type="presOf" srcId="{CAFEF9FF-449F-43EF-9AEA-A39950DA8E9D}" destId="{E050765C-5DC1-4109-8846-6F95039D5A4A}" srcOrd="0" destOrd="0" presId="urn:microsoft.com/office/officeart/2005/8/layout/hierarchy1"/>
    <dgm:cxn modelId="{EE889DAA-B3F5-4408-8096-2941E1C8FDDC}" srcId="{35D79DD6-F719-41D9-BF55-2B7FE7D8A6A2}" destId="{C4CDC19D-2732-4898-9B1F-DB8D8ACC4FAC}" srcOrd="4" destOrd="0" parTransId="{A65BFA14-85F9-4205-AE73-C2F4F1D57285}" sibTransId="{E6C5AEEE-6815-4E36-8C4D-01D0B92A562D}"/>
    <dgm:cxn modelId="{982D7FB8-AEB0-4740-A601-415AE40BA3D3}" srcId="{35D79DD6-F719-41D9-BF55-2B7FE7D8A6A2}" destId="{84439FCA-FCC7-4AAC-A4EE-1F8EE1BE610F}" srcOrd="0" destOrd="0" parTransId="{89D81B7C-EDF4-4FD5-8519-ABCB9274A7FE}" sibTransId="{6978F0B2-9198-407F-85D2-5D0E1C27D22B}"/>
    <dgm:cxn modelId="{88EC6EC2-4145-40F0-B11C-E71E3AE83A3C}" srcId="{CAFEF9FF-449F-43EF-9AEA-A39950DA8E9D}" destId="{4B51A136-BDD4-45FB-A04E-23E70B839507}" srcOrd="0" destOrd="0" parTransId="{A3AD6A85-1BE0-41D1-A598-42B8762B19AB}" sibTransId="{DC72AA17-8FBC-46DE-ADAF-309B018AA8C5}"/>
    <dgm:cxn modelId="{73898CC5-825B-4569-94A2-72B4F7AE24E6}" srcId="{282D1326-D5D5-4AD3-81A8-99EDB774A824}" destId="{985AE94E-BECF-4CCA-A27A-DBB9922ECF1F}" srcOrd="0" destOrd="0" parTransId="{A3808C6B-763B-4D38-AB5C-B4FDF21DCB33}" sibTransId="{E58ED289-3FB2-471A-A59E-9AB8CB5E07D6}"/>
    <dgm:cxn modelId="{D2EBA1C7-3D43-4F2E-AE3F-2C6D98F8590A}" type="presOf" srcId="{7E581357-B37F-4C9B-993F-9F778E12BCDE}" destId="{F69BE999-70A2-4946-A995-B5FE7F7C80A7}" srcOrd="0" destOrd="0" presId="urn:microsoft.com/office/officeart/2005/8/layout/hierarchy1"/>
    <dgm:cxn modelId="{72439AD3-B0EA-4C8E-B550-0426CD8FD9BE}" type="presOf" srcId="{89D81B7C-EDF4-4FD5-8519-ABCB9274A7FE}" destId="{AEF02BA5-E27C-430B-AA12-7188084CBEF3}" srcOrd="0" destOrd="0" presId="urn:microsoft.com/office/officeart/2005/8/layout/hierarchy1"/>
    <dgm:cxn modelId="{BFEB6DE2-5AC2-4D69-BCA5-16F2FDAA7B92}" type="presOf" srcId="{1A91BF71-C292-408E-9789-BF13AF42E18C}" destId="{7A21757C-652B-47C8-86B1-A50D4B08DC79}" srcOrd="0" destOrd="0" presId="urn:microsoft.com/office/officeart/2005/8/layout/hierarchy1"/>
    <dgm:cxn modelId="{450793E2-32FA-448E-851E-64AA861F808C}" srcId="{35D79DD6-F719-41D9-BF55-2B7FE7D8A6A2}" destId="{7E581357-B37F-4C9B-993F-9F778E12BCDE}" srcOrd="2" destOrd="0" parTransId="{46F256A6-EC1A-4F67-B811-6F69A294FC37}" sibTransId="{0C17695F-ECC1-4E5F-90D9-A025D92B0544}"/>
    <dgm:cxn modelId="{4AECECE9-BCD3-4089-99C9-A8FF664BE72B}" type="presOf" srcId="{A65BFA14-85F9-4205-AE73-C2F4F1D57285}" destId="{AA2824C0-B180-4E1D-BAC6-915C535F4D3A}" srcOrd="0" destOrd="0" presId="urn:microsoft.com/office/officeart/2005/8/layout/hierarchy1"/>
    <dgm:cxn modelId="{AF992CEB-07D2-4209-9E05-823AAD52480B}" type="presOf" srcId="{7527922F-4BCB-4ACF-B411-3E21608F755F}" destId="{EE2FB8B1-F672-4AAB-BFEE-6DA2FC6A4A46}" srcOrd="0" destOrd="0" presId="urn:microsoft.com/office/officeart/2005/8/layout/hierarchy1"/>
    <dgm:cxn modelId="{548F3BF2-CDAB-4C37-BD02-454C407C5E5D}" type="presOf" srcId="{35D79DD6-F719-41D9-BF55-2B7FE7D8A6A2}" destId="{2138BBEB-E8E5-4D7D-B947-56B8590509B1}" srcOrd="0" destOrd="0" presId="urn:microsoft.com/office/officeart/2005/8/layout/hierarchy1"/>
    <dgm:cxn modelId="{77EAC7F3-E3E2-49F6-AD17-46BE04E8F081}" type="presOf" srcId="{D0DA9326-F941-4041-8AF5-6C21DD1CAD14}" destId="{8AF303D7-8CC7-45EA-B3B7-538DD2D6C528}" srcOrd="0" destOrd="0" presId="urn:microsoft.com/office/officeart/2005/8/layout/hierarchy1"/>
    <dgm:cxn modelId="{470A9CFF-635D-451D-9F12-23D2ECACD76D}" type="presOf" srcId="{4B51A136-BDD4-45FB-A04E-23E70B839507}" destId="{BE3D3164-7B90-4CA9-9C9C-983905FEE9B4}" srcOrd="0" destOrd="0" presId="urn:microsoft.com/office/officeart/2005/8/layout/hierarchy1"/>
    <dgm:cxn modelId="{AE3F13CE-95BE-4905-AD31-522916C02244}" type="presParOf" srcId="{E050765C-5DC1-4109-8846-6F95039D5A4A}" destId="{A83D6031-153A-4253-AC90-1232DE683ED1}" srcOrd="0" destOrd="0" presId="urn:microsoft.com/office/officeart/2005/8/layout/hierarchy1"/>
    <dgm:cxn modelId="{0637B53A-3531-446A-87D1-A58BEC09714F}" type="presParOf" srcId="{A83D6031-153A-4253-AC90-1232DE683ED1}" destId="{08F17249-497F-4A86-8D66-C7776C8742D5}" srcOrd="0" destOrd="0" presId="urn:microsoft.com/office/officeart/2005/8/layout/hierarchy1"/>
    <dgm:cxn modelId="{176B4F4F-7D0D-4D8B-B2DD-C2A27B83AA8B}" type="presParOf" srcId="{08F17249-497F-4A86-8D66-C7776C8742D5}" destId="{3A3B5AE7-7370-4CED-B624-FDC7EB363403}" srcOrd="0" destOrd="0" presId="urn:microsoft.com/office/officeart/2005/8/layout/hierarchy1"/>
    <dgm:cxn modelId="{F6172691-01FB-41DB-9B14-5FDAEB210554}" type="presParOf" srcId="{08F17249-497F-4A86-8D66-C7776C8742D5}" destId="{BE3D3164-7B90-4CA9-9C9C-983905FEE9B4}" srcOrd="1" destOrd="0" presId="urn:microsoft.com/office/officeart/2005/8/layout/hierarchy1"/>
    <dgm:cxn modelId="{96A9332C-F79F-4C04-ACB7-6029E5F51886}" type="presParOf" srcId="{A83D6031-153A-4253-AC90-1232DE683ED1}" destId="{C618AC49-BA1B-420B-93A5-8DE6803CAEF9}" srcOrd="1" destOrd="0" presId="urn:microsoft.com/office/officeart/2005/8/layout/hierarchy1"/>
    <dgm:cxn modelId="{57BA68FA-AC5C-4343-9D33-F3117578A101}" type="presParOf" srcId="{C618AC49-BA1B-420B-93A5-8DE6803CAEF9}" destId="{3ADBAE13-4E49-4289-9435-F6EB9AB9EE09}" srcOrd="0" destOrd="0" presId="urn:microsoft.com/office/officeart/2005/8/layout/hierarchy1"/>
    <dgm:cxn modelId="{1966B827-1CE6-4C7B-ABC2-98228C861E70}" type="presParOf" srcId="{C618AC49-BA1B-420B-93A5-8DE6803CAEF9}" destId="{CF31D08E-F22E-4CA4-A9BA-80320896E78F}" srcOrd="1" destOrd="0" presId="urn:microsoft.com/office/officeart/2005/8/layout/hierarchy1"/>
    <dgm:cxn modelId="{D15192D6-BE02-4C8D-A380-44EB79A2B414}" type="presParOf" srcId="{CF31D08E-F22E-4CA4-A9BA-80320896E78F}" destId="{4B65C805-117F-48FC-9F33-0C463D61376A}" srcOrd="0" destOrd="0" presId="urn:microsoft.com/office/officeart/2005/8/layout/hierarchy1"/>
    <dgm:cxn modelId="{B902A069-BCA0-4A59-BD08-38CEC6B98061}" type="presParOf" srcId="{4B65C805-117F-48FC-9F33-0C463D61376A}" destId="{80F4424B-B5AF-492D-BA66-FF2994586AC1}" srcOrd="0" destOrd="0" presId="urn:microsoft.com/office/officeart/2005/8/layout/hierarchy1"/>
    <dgm:cxn modelId="{8155C9FE-8EBC-4591-BBF4-DAAAC31A2D66}" type="presParOf" srcId="{4B65C805-117F-48FC-9F33-0C463D61376A}" destId="{2138BBEB-E8E5-4D7D-B947-56B8590509B1}" srcOrd="1" destOrd="0" presId="urn:microsoft.com/office/officeart/2005/8/layout/hierarchy1"/>
    <dgm:cxn modelId="{E997C1E6-8CDB-43E0-BB36-3805CBB1ABD4}" type="presParOf" srcId="{CF31D08E-F22E-4CA4-A9BA-80320896E78F}" destId="{EE473792-3726-45F9-8095-E4433BD50931}" srcOrd="1" destOrd="0" presId="urn:microsoft.com/office/officeart/2005/8/layout/hierarchy1"/>
    <dgm:cxn modelId="{02CB081B-47F0-454E-9192-CB382E53ECA7}" type="presParOf" srcId="{EE473792-3726-45F9-8095-E4433BD50931}" destId="{AEF02BA5-E27C-430B-AA12-7188084CBEF3}" srcOrd="0" destOrd="0" presId="urn:microsoft.com/office/officeart/2005/8/layout/hierarchy1"/>
    <dgm:cxn modelId="{D5FA7DB4-84EC-4B47-BDFA-EAA285B75344}" type="presParOf" srcId="{EE473792-3726-45F9-8095-E4433BD50931}" destId="{E1ABAE97-BBA3-49B4-8542-087C13493E7F}" srcOrd="1" destOrd="0" presId="urn:microsoft.com/office/officeart/2005/8/layout/hierarchy1"/>
    <dgm:cxn modelId="{26C38D4B-4A6C-4D49-8F3C-13683F4459E8}" type="presParOf" srcId="{E1ABAE97-BBA3-49B4-8542-087C13493E7F}" destId="{076F7D27-3939-43C0-A94F-68ACFE20F5FA}" srcOrd="0" destOrd="0" presId="urn:microsoft.com/office/officeart/2005/8/layout/hierarchy1"/>
    <dgm:cxn modelId="{34992AB4-C026-4AA2-B81C-53761365BDF7}" type="presParOf" srcId="{076F7D27-3939-43C0-A94F-68ACFE20F5FA}" destId="{9F33F0D7-4FFE-4943-93AB-6E57622EDDBD}" srcOrd="0" destOrd="0" presId="urn:microsoft.com/office/officeart/2005/8/layout/hierarchy1"/>
    <dgm:cxn modelId="{494ED896-9A81-4274-9B4E-8932394DBE74}" type="presParOf" srcId="{076F7D27-3939-43C0-A94F-68ACFE20F5FA}" destId="{3CAA6E1A-250D-4E9E-88D7-CA1B952EA277}" srcOrd="1" destOrd="0" presId="urn:microsoft.com/office/officeart/2005/8/layout/hierarchy1"/>
    <dgm:cxn modelId="{EEE8235F-CCE7-430F-B109-17D5743A8AB2}" type="presParOf" srcId="{E1ABAE97-BBA3-49B4-8542-087C13493E7F}" destId="{55939679-7484-40AC-9D14-A9B8D394914E}" srcOrd="1" destOrd="0" presId="urn:microsoft.com/office/officeart/2005/8/layout/hierarchy1"/>
    <dgm:cxn modelId="{BE63CB8A-77CB-417F-B1A0-C0F72A6447CB}" type="presParOf" srcId="{EE473792-3726-45F9-8095-E4433BD50931}" destId="{8AF303D7-8CC7-45EA-B3B7-538DD2D6C528}" srcOrd="2" destOrd="0" presId="urn:microsoft.com/office/officeart/2005/8/layout/hierarchy1"/>
    <dgm:cxn modelId="{13A7A9E6-9B70-4190-ADD0-97404B72264A}" type="presParOf" srcId="{EE473792-3726-45F9-8095-E4433BD50931}" destId="{9CA12693-F1EF-4CDB-9E89-8BCE443CBFB3}" srcOrd="3" destOrd="0" presId="urn:microsoft.com/office/officeart/2005/8/layout/hierarchy1"/>
    <dgm:cxn modelId="{D2BFE373-A49C-4137-BECF-8A8E0A355D14}" type="presParOf" srcId="{9CA12693-F1EF-4CDB-9E89-8BCE443CBFB3}" destId="{F1034C22-AE9E-48B0-BC93-6FBCBC0038F5}" srcOrd="0" destOrd="0" presId="urn:microsoft.com/office/officeart/2005/8/layout/hierarchy1"/>
    <dgm:cxn modelId="{02324BFB-6188-4C42-BAAC-4E43733F069B}" type="presParOf" srcId="{F1034C22-AE9E-48B0-BC93-6FBCBC0038F5}" destId="{7ADB0A7E-CAB7-4542-8361-77DE430F1125}" srcOrd="0" destOrd="0" presId="urn:microsoft.com/office/officeart/2005/8/layout/hierarchy1"/>
    <dgm:cxn modelId="{AB96BF9E-44A7-493D-97F1-82722037CBBF}" type="presParOf" srcId="{F1034C22-AE9E-48B0-BC93-6FBCBC0038F5}" destId="{7A21757C-652B-47C8-86B1-A50D4B08DC79}" srcOrd="1" destOrd="0" presId="urn:microsoft.com/office/officeart/2005/8/layout/hierarchy1"/>
    <dgm:cxn modelId="{126D5348-418F-4EC2-94DB-0384CB4D489E}" type="presParOf" srcId="{9CA12693-F1EF-4CDB-9E89-8BCE443CBFB3}" destId="{41EFC0C9-3D69-4AD0-82C3-816F54829E47}" srcOrd="1" destOrd="0" presId="urn:microsoft.com/office/officeart/2005/8/layout/hierarchy1"/>
    <dgm:cxn modelId="{73803D86-5E03-4E73-BEBA-3E4FEF8627F7}" type="presParOf" srcId="{EE473792-3726-45F9-8095-E4433BD50931}" destId="{6E6032C4-3D1F-4DF2-BDE1-2921C612D03D}" srcOrd="4" destOrd="0" presId="urn:microsoft.com/office/officeart/2005/8/layout/hierarchy1"/>
    <dgm:cxn modelId="{7DA33350-35AF-467D-AE0B-DFC4388DEA81}" type="presParOf" srcId="{EE473792-3726-45F9-8095-E4433BD50931}" destId="{982DBCF8-D2D1-479E-A331-F51F98191C81}" srcOrd="5" destOrd="0" presId="urn:microsoft.com/office/officeart/2005/8/layout/hierarchy1"/>
    <dgm:cxn modelId="{58DFC093-893B-4184-97C0-F211BD4408DC}" type="presParOf" srcId="{982DBCF8-D2D1-479E-A331-F51F98191C81}" destId="{9D42F580-C807-47ED-AD3D-CE48E14739BB}" srcOrd="0" destOrd="0" presId="urn:microsoft.com/office/officeart/2005/8/layout/hierarchy1"/>
    <dgm:cxn modelId="{CB24E26E-426E-4C24-AC0B-F8D69488E8A2}" type="presParOf" srcId="{9D42F580-C807-47ED-AD3D-CE48E14739BB}" destId="{E84AEF78-F520-4B92-94D6-ADE8B3CA0AAD}" srcOrd="0" destOrd="0" presId="urn:microsoft.com/office/officeart/2005/8/layout/hierarchy1"/>
    <dgm:cxn modelId="{8B80F191-242A-4084-84B1-E6B189810AC4}" type="presParOf" srcId="{9D42F580-C807-47ED-AD3D-CE48E14739BB}" destId="{F69BE999-70A2-4946-A995-B5FE7F7C80A7}" srcOrd="1" destOrd="0" presId="urn:microsoft.com/office/officeart/2005/8/layout/hierarchy1"/>
    <dgm:cxn modelId="{739BE531-31DC-46D6-BFD3-2ACD8A372DFA}" type="presParOf" srcId="{982DBCF8-D2D1-479E-A331-F51F98191C81}" destId="{76B35E71-7708-4DF6-B006-6BEF0F574ABE}" srcOrd="1" destOrd="0" presId="urn:microsoft.com/office/officeart/2005/8/layout/hierarchy1"/>
    <dgm:cxn modelId="{83B76507-891F-4F6C-8144-F8452C16F66C}" type="presParOf" srcId="{EE473792-3726-45F9-8095-E4433BD50931}" destId="{75D67B82-3A5C-4CE3-80F9-F66343E0DA26}" srcOrd="6" destOrd="0" presId="urn:microsoft.com/office/officeart/2005/8/layout/hierarchy1"/>
    <dgm:cxn modelId="{93E15A59-4BF2-4A74-AB6A-8483A751A9C9}" type="presParOf" srcId="{EE473792-3726-45F9-8095-E4433BD50931}" destId="{C1AA3F94-EA7A-4009-A81C-2406AD5DCF5B}" srcOrd="7" destOrd="0" presId="urn:microsoft.com/office/officeart/2005/8/layout/hierarchy1"/>
    <dgm:cxn modelId="{63411423-D9A7-414D-BDBC-8D66FE233CD3}" type="presParOf" srcId="{C1AA3F94-EA7A-4009-A81C-2406AD5DCF5B}" destId="{704B9E49-E7AB-4C8A-9EA6-3F87127CC745}" srcOrd="0" destOrd="0" presId="urn:microsoft.com/office/officeart/2005/8/layout/hierarchy1"/>
    <dgm:cxn modelId="{84DF120C-CBC1-434F-8C46-B5BA8469469D}" type="presParOf" srcId="{704B9E49-E7AB-4C8A-9EA6-3F87127CC745}" destId="{71E6A12D-2800-4BD0-A044-1F25034173A6}" srcOrd="0" destOrd="0" presId="urn:microsoft.com/office/officeart/2005/8/layout/hierarchy1"/>
    <dgm:cxn modelId="{546B4303-B46A-4042-A1D6-784B61D903B0}" type="presParOf" srcId="{704B9E49-E7AB-4C8A-9EA6-3F87127CC745}" destId="{EE2FB8B1-F672-4AAB-BFEE-6DA2FC6A4A46}" srcOrd="1" destOrd="0" presId="urn:microsoft.com/office/officeart/2005/8/layout/hierarchy1"/>
    <dgm:cxn modelId="{D09FB174-B1C3-4851-8BFC-DD44B7DC1D45}" type="presParOf" srcId="{C1AA3F94-EA7A-4009-A81C-2406AD5DCF5B}" destId="{DE278475-B5FA-4B34-85D9-F45BF2448296}" srcOrd="1" destOrd="0" presId="urn:microsoft.com/office/officeart/2005/8/layout/hierarchy1"/>
    <dgm:cxn modelId="{97CDD7E6-E1CB-4953-B858-798A00BEC643}" type="presParOf" srcId="{EE473792-3726-45F9-8095-E4433BD50931}" destId="{AA2824C0-B180-4E1D-BAC6-915C535F4D3A}" srcOrd="8" destOrd="0" presId="urn:microsoft.com/office/officeart/2005/8/layout/hierarchy1"/>
    <dgm:cxn modelId="{EB8EE8A6-FE01-4A68-8391-F557E88D711A}" type="presParOf" srcId="{EE473792-3726-45F9-8095-E4433BD50931}" destId="{4D832CE8-C4F6-4940-9917-120525BD3A9C}" srcOrd="9" destOrd="0" presId="urn:microsoft.com/office/officeart/2005/8/layout/hierarchy1"/>
    <dgm:cxn modelId="{5942B226-E7C3-4ED2-A66B-B76608E4F81C}" type="presParOf" srcId="{4D832CE8-C4F6-4940-9917-120525BD3A9C}" destId="{86D7A05E-9920-4586-8ADE-EA583DED1FD2}" srcOrd="0" destOrd="0" presId="urn:microsoft.com/office/officeart/2005/8/layout/hierarchy1"/>
    <dgm:cxn modelId="{1C97EEAB-DF79-48CF-AF72-BC884C0FD389}" type="presParOf" srcId="{86D7A05E-9920-4586-8ADE-EA583DED1FD2}" destId="{5D0360FA-ED9D-4B67-ACB3-45B22235FE62}" srcOrd="0" destOrd="0" presId="urn:microsoft.com/office/officeart/2005/8/layout/hierarchy1"/>
    <dgm:cxn modelId="{FA147A38-18D9-42BB-9BBF-F901E81BA0E6}" type="presParOf" srcId="{86D7A05E-9920-4586-8ADE-EA583DED1FD2}" destId="{9E2FED9A-42FC-48EC-A4C4-4032DA1DF492}" srcOrd="1" destOrd="0" presId="urn:microsoft.com/office/officeart/2005/8/layout/hierarchy1"/>
    <dgm:cxn modelId="{C59AA74A-840B-4D9A-B733-29482008C00F}" type="presParOf" srcId="{4D832CE8-C4F6-4940-9917-120525BD3A9C}" destId="{C09B3379-2206-408C-A3DE-1DA5C8483795}" srcOrd="1" destOrd="0" presId="urn:microsoft.com/office/officeart/2005/8/layout/hierarchy1"/>
    <dgm:cxn modelId="{DE055E1A-33B9-4339-80BD-126508FD0209}" type="presParOf" srcId="{C618AC49-BA1B-420B-93A5-8DE6803CAEF9}" destId="{7D4F367F-A23C-4B34-B325-FED7343ABA9D}" srcOrd="2" destOrd="0" presId="urn:microsoft.com/office/officeart/2005/8/layout/hierarchy1"/>
    <dgm:cxn modelId="{E3986825-7D7A-49C5-BB13-C684A87D6309}" type="presParOf" srcId="{C618AC49-BA1B-420B-93A5-8DE6803CAEF9}" destId="{FF5E22ED-9452-487B-B40D-A538259EE8D9}" srcOrd="3" destOrd="0" presId="urn:microsoft.com/office/officeart/2005/8/layout/hierarchy1"/>
    <dgm:cxn modelId="{E8EA66F8-9F09-43A8-9C1C-6E64FCBD4C49}" type="presParOf" srcId="{FF5E22ED-9452-487B-B40D-A538259EE8D9}" destId="{4F106492-BB49-4909-9376-DA2147CE398E}" srcOrd="0" destOrd="0" presId="urn:microsoft.com/office/officeart/2005/8/layout/hierarchy1"/>
    <dgm:cxn modelId="{372250A0-842C-4390-A0A4-A522EA5EAB59}" type="presParOf" srcId="{4F106492-BB49-4909-9376-DA2147CE398E}" destId="{DB709FDF-D339-4F16-821F-D7064DBE6614}" srcOrd="0" destOrd="0" presId="urn:microsoft.com/office/officeart/2005/8/layout/hierarchy1"/>
    <dgm:cxn modelId="{BDD866ED-23CE-43EA-A7A2-A9E2A6A4A41C}" type="presParOf" srcId="{4F106492-BB49-4909-9376-DA2147CE398E}" destId="{F5AF2A8B-8D89-488E-9B4C-6FEA3E334F41}" srcOrd="1" destOrd="0" presId="urn:microsoft.com/office/officeart/2005/8/layout/hierarchy1"/>
    <dgm:cxn modelId="{828F7006-08EB-497A-A1D8-C69EC0EDA8BC}" type="presParOf" srcId="{FF5E22ED-9452-487B-B40D-A538259EE8D9}" destId="{1E1F4A81-2A80-4DDB-93EE-E507C93FC866}" srcOrd="1" destOrd="0" presId="urn:microsoft.com/office/officeart/2005/8/layout/hierarchy1"/>
    <dgm:cxn modelId="{BD0AEE1B-54B0-41F2-87D7-FCA06C2CB238}" type="presParOf" srcId="{1E1F4A81-2A80-4DDB-93EE-E507C93FC866}" destId="{838D30AF-A23F-434C-AE1A-2CB15CD1F821}" srcOrd="0" destOrd="0" presId="urn:microsoft.com/office/officeart/2005/8/layout/hierarchy1"/>
    <dgm:cxn modelId="{8471BD2F-D593-432E-862D-8A0AF27838B1}" type="presParOf" srcId="{1E1F4A81-2A80-4DDB-93EE-E507C93FC866}" destId="{9DB17D57-2336-4DDE-BFDA-80AA2B6B005C}" srcOrd="1" destOrd="0" presId="urn:microsoft.com/office/officeart/2005/8/layout/hierarchy1"/>
    <dgm:cxn modelId="{5DE49957-A7C6-41FF-BCEF-801C92540C08}" type="presParOf" srcId="{9DB17D57-2336-4DDE-BFDA-80AA2B6B005C}" destId="{44185A3C-D7C3-42A3-B1DC-069450B82768}" srcOrd="0" destOrd="0" presId="urn:microsoft.com/office/officeart/2005/8/layout/hierarchy1"/>
    <dgm:cxn modelId="{3A27A411-D7C4-421C-8030-DC59B1D2AF0D}" type="presParOf" srcId="{44185A3C-D7C3-42A3-B1DC-069450B82768}" destId="{36974828-DD95-4358-A468-0E5F466CB66A}" srcOrd="0" destOrd="0" presId="urn:microsoft.com/office/officeart/2005/8/layout/hierarchy1"/>
    <dgm:cxn modelId="{D3441958-BD18-4DD7-AA67-5B7CD8B54C29}" type="presParOf" srcId="{44185A3C-D7C3-42A3-B1DC-069450B82768}" destId="{EE27C81E-CCF1-405D-A135-4A55C5B54751}" srcOrd="1" destOrd="0" presId="urn:microsoft.com/office/officeart/2005/8/layout/hierarchy1"/>
    <dgm:cxn modelId="{02E4B9D8-2DDD-4E1D-8E87-339E35EF930B}" type="presParOf" srcId="{9DB17D57-2336-4DDE-BFDA-80AA2B6B005C}" destId="{473CADA4-5763-4D29-97A0-AAC3242801A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23FA77-E058-41FD-A2C6-730A8F88E50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8D8F7A-210B-4F29-8DA8-828BC3867065}">
      <dgm:prSet phldrT="[Text]"/>
      <dgm:spPr/>
      <dgm:t>
        <a:bodyPr/>
        <a:lstStyle/>
        <a:p>
          <a:r>
            <a:rPr lang="en-US" dirty="0"/>
            <a:t>Readability </a:t>
          </a:r>
        </a:p>
      </dgm:t>
    </dgm:pt>
    <dgm:pt modelId="{D7105986-8445-4BD0-8CC4-17A9764DF828}" type="parTrans" cxnId="{532FBDC1-6329-449A-ADDA-7A076AA345A8}">
      <dgm:prSet/>
      <dgm:spPr/>
      <dgm:t>
        <a:bodyPr/>
        <a:lstStyle/>
        <a:p>
          <a:endParaRPr lang="en-US"/>
        </a:p>
      </dgm:t>
    </dgm:pt>
    <dgm:pt modelId="{1EA374F5-9B49-4F45-8800-A79C2A7BD6A9}" type="sibTrans" cxnId="{532FBDC1-6329-449A-ADDA-7A076AA345A8}">
      <dgm:prSet/>
      <dgm:spPr/>
      <dgm:t>
        <a:bodyPr/>
        <a:lstStyle/>
        <a:p>
          <a:endParaRPr lang="en-US"/>
        </a:p>
      </dgm:t>
    </dgm:pt>
    <dgm:pt modelId="{0FD85980-7D0F-42BC-9B99-5B5B1A1F2A73}">
      <dgm:prSet phldrT="[Text]"/>
      <dgm:spPr/>
      <dgm:t>
        <a:bodyPr/>
        <a:lstStyle/>
        <a:p>
          <a:r>
            <a:rPr lang="en-US" dirty="0" err="1"/>
            <a:t>वाचनीयता</a:t>
          </a:r>
          <a:endParaRPr lang="en-US" dirty="0"/>
        </a:p>
      </dgm:t>
    </dgm:pt>
    <dgm:pt modelId="{FDD5DA68-0F00-4EAD-8933-C9C0A71D0395}" type="parTrans" cxnId="{3AD99A53-3388-40A1-9FE4-FA7CCD3FCB65}">
      <dgm:prSet/>
      <dgm:spPr/>
      <dgm:t>
        <a:bodyPr/>
        <a:lstStyle/>
        <a:p>
          <a:endParaRPr lang="en-US"/>
        </a:p>
      </dgm:t>
    </dgm:pt>
    <dgm:pt modelId="{9B9B9267-040C-4D92-989C-994B00775CCE}" type="sibTrans" cxnId="{3AD99A53-3388-40A1-9FE4-FA7CCD3FCB65}">
      <dgm:prSet/>
      <dgm:spPr/>
      <dgm:t>
        <a:bodyPr/>
        <a:lstStyle/>
        <a:p>
          <a:endParaRPr lang="en-US"/>
        </a:p>
      </dgm:t>
    </dgm:pt>
    <dgm:pt modelId="{911F5884-AB70-4E5B-8C5A-6C5E28F629C8}">
      <dgm:prSet phldrT="[Text]"/>
      <dgm:spPr/>
      <dgm:t>
        <a:bodyPr/>
        <a:lstStyle/>
        <a:p>
          <a:r>
            <a:rPr lang="en-US" dirty="0"/>
            <a:t>Sharp observation</a:t>
          </a:r>
        </a:p>
      </dgm:t>
    </dgm:pt>
    <dgm:pt modelId="{D1AE2001-02BC-4E1D-84A3-F0959507D6B4}" type="parTrans" cxnId="{EE6F8133-C89E-43C3-BF3A-0FEEA69BCDFF}">
      <dgm:prSet/>
      <dgm:spPr/>
      <dgm:t>
        <a:bodyPr/>
        <a:lstStyle/>
        <a:p>
          <a:endParaRPr lang="en-US"/>
        </a:p>
      </dgm:t>
    </dgm:pt>
    <dgm:pt modelId="{67C55519-0D4B-4B74-BC42-BCC853D40B9B}" type="sibTrans" cxnId="{EE6F8133-C89E-43C3-BF3A-0FEEA69BCDFF}">
      <dgm:prSet/>
      <dgm:spPr/>
      <dgm:t>
        <a:bodyPr/>
        <a:lstStyle/>
        <a:p>
          <a:endParaRPr lang="en-US"/>
        </a:p>
      </dgm:t>
    </dgm:pt>
    <dgm:pt modelId="{F8B5B871-7D0C-4903-916C-9ACD63A4FA26}">
      <dgm:prSet phldrT="[Text]"/>
      <dgm:spPr/>
      <dgm:t>
        <a:bodyPr/>
        <a:lstStyle/>
        <a:p>
          <a:r>
            <a:rPr lang="en-US" dirty="0" err="1"/>
            <a:t>तीक्ष्ण</a:t>
          </a:r>
          <a:r>
            <a:rPr lang="en-US" dirty="0"/>
            <a:t> </a:t>
          </a:r>
          <a:r>
            <a:rPr lang="hi-IN" dirty="0"/>
            <a:t>अवलोकन</a:t>
          </a:r>
          <a:endParaRPr lang="en-US" dirty="0"/>
        </a:p>
      </dgm:t>
    </dgm:pt>
    <dgm:pt modelId="{98ED3AE7-5E9A-4D14-BDD5-40407AC6D86A}" type="parTrans" cxnId="{278CE242-64F9-4B45-83BA-256C219D6DDB}">
      <dgm:prSet/>
      <dgm:spPr/>
      <dgm:t>
        <a:bodyPr/>
        <a:lstStyle/>
        <a:p>
          <a:endParaRPr lang="en-US"/>
        </a:p>
      </dgm:t>
    </dgm:pt>
    <dgm:pt modelId="{5540D44B-3608-4CE3-9C78-A31C8D5F8B08}" type="sibTrans" cxnId="{278CE242-64F9-4B45-83BA-256C219D6DDB}">
      <dgm:prSet/>
      <dgm:spPr/>
      <dgm:t>
        <a:bodyPr/>
        <a:lstStyle/>
        <a:p>
          <a:endParaRPr lang="en-US"/>
        </a:p>
      </dgm:t>
    </dgm:pt>
    <dgm:pt modelId="{EB120167-0600-41C7-A8B1-45DC212A602C}">
      <dgm:prSet phldrT="[Text]"/>
      <dgm:spPr/>
      <dgm:t>
        <a:bodyPr/>
        <a:lstStyle/>
        <a:p>
          <a:r>
            <a:rPr lang="en-US" dirty="0"/>
            <a:t>Balance &amp;  Fairness</a:t>
          </a:r>
        </a:p>
      </dgm:t>
    </dgm:pt>
    <dgm:pt modelId="{32AD9303-236B-406F-8802-361BD14B4344}" type="parTrans" cxnId="{E743D657-ECF1-4163-9926-1123F0CB3E50}">
      <dgm:prSet/>
      <dgm:spPr/>
      <dgm:t>
        <a:bodyPr/>
        <a:lstStyle/>
        <a:p>
          <a:endParaRPr lang="en-US"/>
        </a:p>
      </dgm:t>
    </dgm:pt>
    <dgm:pt modelId="{04686AAA-4072-4ED6-8A08-1F649217B4F4}" type="sibTrans" cxnId="{E743D657-ECF1-4163-9926-1123F0CB3E50}">
      <dgm:prSet/>
      <dgm:spPr/>
      <dgm:t>
        <a:bodyPr/>
        <a:lstStyle/>
        <a:p>
          <a:endParaRPr lang="en-US"/>
        </a:p>
      </dgm:t>
    </dgm:pt>
    <dgm:pt modelId="{D2080435-316C-4025-88E1-0C9743C6C404}">
      <dgm:prSet phldrT="[Text]"/>
      <dgm:spPr/>
      <dgm:t>
        <a:bodyPr/>
        <a:lstStyle/>
        <a:p>
          <a:r>
            <a:rPr lang="hi-IN" dirty="0"/>
            <a:t>संतुलन </a:t>
          </a:r>
          <a:r>
            <a:rPr lang="en-US" dirty="0" err="1"/>
            <a:t>आणि</a:t>
          </a:r>
          <a:r>
            <a:rPr lang="hi-IN" dirty="0"/>
            <a:t> निष्पक्षता</a:t>
          </a:r>
          <a:endParaRPr lang="en-US" dirty="0"/>
        </a:p>
      </dgm:t>
    </dgm:pt>
    <dgm:pt modelId="{483452C1-6637-48AB-936F-64C1751C54E2}" type="parTrans" cxnId="{980252DB-0844-43CA-8EF3-8116E29C4397}">
      <dgm:prSet/>
      <dgm:spPr/>
      <dgm:t>
        <a:bodyPr/>
        <a:lstStyle/>
        <a:p>
          <a:endParaRPr lang="en-US"/>
        </a:p>
      </dgm:t>
    </dgm:pt>
    <dgm:pt modelId="{1AA0BECC-43D6-4814-8162-481A56818A68}" type="sibTrans" cxnId="{980252DB-0844-43CA-8EF3-8116E29C4397}">
      <dgm:prSet/>
      <dgm:spPr/>
      <dgm:t>
        <a:bodyPr/>
        <a:lstStyle/>
        <a:p>
          <a:endParaRPr lang="en-US"/>
        </a:p>
      </dgm:t>
    </dgm:pt>
    <dgm:pt modelId="{314109F8-5587-41B4-93B8-3E8C01046145}">
      <dgm:prSet phldrT="[Text]"/>
      <dgm:spPr/>
      <dgm:t>
        <a:bodyPr/>
        <a:lstStyle/>
        <a:p>
          <a:r>
            <a:rPr lang="en-US" dirty="0"/>
            <a:t>Human Interest</a:t>
          </a:r>
        </a:p>
      </dgm:t>
    </dgm:pt>
    <dgm:pt modelId="{127C86FB-7BDB-4AA9-A1AD-5C291EE8F4E4}" type="sibTrans" cxnId="{6C90195F-BFA2-45F8-813E-EB1AB580276A}">
      <dgm:prSet/>
      <dgm:spPr/>
      <dgm:t>
        <a:bodyPr/>
        <a:lstStyle/>
        <a:p>
          <a:endParaRPr lang="en-US"/>
        </a:p>
      </dgm:t>
    </dgm:pt>
    <dgm:pt modelId="{3E70CEEF-F6DF-407D-96D3-1B77A05BCF64}" type="parTrans" cxnId="{6C90195F-BFA2-45F8-813E-EB1AB580276A}">
      <dgm:prSet/>
      <dgm:spPr/>
      <dgm:t>
        <a:bodyPr/>
        <a:lstStyle/>
        <a:p>
          <a:endParaRPr lang="en-US"/>
        </a:p>
      </dgm:t>
    </dgm:pt>
    <dgm:pt modelId="{20E4F337-AE20-4CB8-BCE6-FFA3267A85B6}">
      <dgm:prSet phldrT="[Text]"/>
      <dgm:spPr/>
      <dgm:t>
        <a:bodyPr/>
        <a:lstStyle/>
        <a:p>
          <a:r>
            <a:rPr lang="hi-IN" dirty="0"/>
            <a:t>मानव </a:t>
          </a:r>
          <a:r>
            <a:rPr lang="en-US" dirty="0" err="1"/>
            <a:t>स्वारस्य</a:t>
          </a:r>
          <a:endParaRPr lang="en-US" dirty="0"/>
        </a:p>
      </dgm:t>
    </dgm:pt>
    <dgm:pt modelId="{9C14C77C-A98B-4F17-A7DD-674E8591A137}" type="parTrans" cxnId="{643F8BD8-D7CE-478D-938C-7AC3FFDB73F8}">
      <dgm:prSet/>
      <dgm:spPr/>
      <dgm:t>
        <a:bodyPr/>
        <a:lstStyle/>
        <a:p>
          <a:endParaRPr lang="en-US"/>
        </a:p>
      </dgm:t>
    </dgm:pt>
    <dgm:pt modelId="{B746BA76-A6B4-470B-A31B-DF90EB35E88F}" type="sibTrans" cxnId="{643F8BD8-D7CE-478D-938C-7AC3FFDB73F8}">
      <dgm:prSet/>
      <dgm:spPr/>
      <dgm:t>
        <a:bodyPr/>
        <a:lstStyle/>
        <a:p>
          <a:endParaRPr lang="en-US"/>
        </a:p>
      </dgm:t>
    </dgm:pt>
    <dgm:pt modelId="{88EC453D-BCEB-49DE-9EA9-87D1F40837DA}" type="pres">
      <dgm:prSet presAssocID="{FA23FA77-E058-41FD-A2C6-730A8F88E50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EC59A57E-4437-434D-8663-7A1A0765037E}" type="pres">
      <dgm:prSet presAssocID="{018D8F7A-210B-4F29-8DA8-828BC3867065}" presName="horFlow" presStyleCnt="0"/>
      <dgm:spPr/>
    </dgm:pt>
    <dgm:pt modelId="{215E3718-EC05-4E9A-85D8-24986C361C20}" type="pres">
      <dgm:prSet presAssocID="{018D8F7A-210B-4F29-8DA8-828BC3867065}" presName="bigChev" presStyleLbl="node1" presStyleIdx="0" presStyleCnt="4"/>
      <dgm:spPr/>
    </dgm:pt>
    <dgm:pt modelId="{CE7D81FA-3857-4B1D-B0C7-DA459D2E466F}" type="pres">
      <dgm:prSet presAssocID="{FDD5DA68-0F00-4EAD-8933-C9C0A71D0395}" presName="parTrans" presStyleCnt="0"/>
      <dgm:spPr/>
    </dgm:pt>
    <dgm:pt modelId="{0DFD89A7-95E2-4D43-A4AD-827975477CBE}" type="pres">
      <dgm:prSet presAssocID="{0FD85980-7D0F-42BC-9B99-5B5B1A1F2A73}" presName="node" presStyleLbl="alignAccFollowNode1" presStyleIdx="0" presStyleCnt="4">
        <dgm:presLayoutVars>
          <dgm:bulletEnabled val="1"/>
        </dgm:presLayoutVars>
      </dgm:prSet>
      <dgm:spPr/>
    </dgm:pt>
    <dgm:pt modelId="{3DB8B7A5-199C-4179-B516-027F026C8F18}" type="pres">
      <dgm:prSet presAssocID="{018D8F7A-210B-4F29-8DA8-828BC3867065}" presName="vSp" presStyleCnt="0"/>
      <dgm:spPr/>
    </dgm:pt>
    <dgm:pt modelId="{A303B2DF-93BD-41B7-892F-EE3D1DDFBC1C}" type="pres">
      <dgm:prSet presAssocID="{EB120167-0600-41C7-A8B1-45DC212A602C}" presName="horFlow" presStyleCnt="0"/>
      <dgm:spPr/>
    </dgm:pt>
    <dgm:pt modelId="{0308D4D9-8DDA-4801-98E5-AFD0ACB9BF2A}" type="pres">
      <dgm:prSet presAssocID="{EB120167-0600-41C7-A8B1-45DC212A602C}" presName="bigChev" presStyleLbl="node1" presStyleIdx="1" presStyleCnt="4"/>
      <dgm:spPr/>
    </dgm:pt>
    <dgm:pt modelId="{E0760A16-E6F3-4B88-869F-A0FCC608D856}" type="pres">
      <dgm:prSet presAssocID="{483452C1-6637-48AB-936F-64C1751C54E2}" presName="parTrans" presStyleCnt="0"/>
      <dgm:spPr/>
    </dgm:pt>
    <dgm:pt modelId="{5A120C73-6614-4E80-829B-568B7FEAFFF2}" type="pres">
      <dgm:prSet presAssocID="{D2080435-316C-4025-88E1-0C9743C6C404}" presName="node" presStyleLbl="alignAccFollowNode1" presStyleIdx="1" presStyleCnt="4">
        <dgm:presLayoutVars>
          <dgm:bulletEnabled val="1"/>
        </dgm:presLayoutVars>
      </dgm:prSet>
      <dgm:spPr/>
    </dgm:pt>
    <dgm:pt modelId="{BD9F7BE9-2B2F-4D56-B9BD-6EBD4094C0DC}" type="pres">
      <dgm:prSet presAssocID="{EB120167-0600-41C7-A8B1-45DC212A602C}" presName="vSp" presStyleCnt="0"/>
      <dgm:spPr/>
    </dgm:pt>
    <dgm:pt modelId="{89AFCBA0-81CE-4CCD-9A47-3BF9104C9768}" type="pres">
      <dgm:prSet presAssocID="{314109F8-5587-41B4-93B8-3E8C01046145}" presName="horFlow" presStyleCnt="0"/>
      <dgm:spPr/>
    </dgm:pt>
    <dgm:pt modelId="{B9F2A740-30D8-4F1D-A3C4-ED611AD29240}" type="pres">
      <dgm:prSet presAssocID="{314109F8-5587-41B4-93B8-3E8C01046145}" presName="bigChev" presStyleLbl="node1" presStyleIdx="2" presStyleCnt="4"/>
      <dgm:spPr/>
    </dgm:pt>
    <dgm:pt modelId="{C8822D18-B471-4D90-9E35-2D2160D333EA}" type="pres">
      <dgm:prSet presAssocID="{9C14C77C-A98B-4F17-A7DD-674E8591A137}" presName="parTrans" presStyleCnt="0"/>
      <dgm:spPr/>
    </dgm:pt>
    <dgm:pt modelId="{9ACDF762-BDB5-427E-A8FE-88DEF1BC4A55}" type="pres">
      <dgm:prSet presAssocID="{20E4F337-AE20-4CB8-BCE6-FFA3267A85B6}" presName="node" presStyleLbl="alignAccFollowNode1" presStyleIdx="2" presStyleCnt="4">
        <dgm:presLayoutVars>
          <dgm:bulletEnabled val="1"/>
        </dgm:presLayoutVars>
      </dgm:prSet>
      <dgm:spPr/>
    </dgm:pt>
    <dgm:pt modelId="{DCB9E66D-2AB8-43F9-9C1C-989F65756A90}" type="pres">
      <dgm:prSet presAssocID="{314109F8-5587-41B4-93B8-3E8C01046145}" presName="vSp" presStyleCnt="0"/>
      <dgm:spPr/>
    </dgm:pt>
    <dgm:pt modelId="{14AF5609-94ED-4765-B138-70DD9CD91B01}" type="pres">
      <dgm:prSet presAssocID="{911F5884-AB70-4E5B-8C5A-6C5E28F629C8}" presName="horFlow" presStyleCnt="0"/>
      <dgm:spPr/>
    </dgm:pt>
    <dgm:pt modelId="{3C97886E-47AB-4B9B-B5BA-2AC5BD4A529C}" type="pres">
      <dgm:prSet presAssocID="{911F5884-AB70-4E5B-8C5A-6C5E28F629C8}" presName="bigChev" presStyleLbl="node1" presStyleIdx="3" presStyleCnt="4"/>
      <dgm:spPr/>
    </dgm:pt>
    <dgm:pt modelId="{63414D1B-4E89-413C-8084-38B4DB49B3C8}" type="pres">
      <dgm:prSet presAssocID="{98ED3AE7-5E9A-4D14-BDD5-40407AC6D86A}" presName="parTrans" presStyleCnt="0"/>
      <dgm:spPr/>
    </dgm:pt>
    <dgm:pt modelId="{CC79CE17-3E22-497D-9903-6F056B13B722}" type="pres">
      <dgm:prSet presAssocID="{F8B5B871-7D0C-4903-916C-9ACD63A4FA26}" presName="node" presStyleLbl="alignAccFollowNode1" presStyleIdx="3" presStyleCnt="4">
        <dgm:presLayoutVars>
          <dgm:bulletEnabled val="1"/>
        </dgm:presLayoutVars>
      </dgm:prSet>
      <dgm:spPr/>
    </dgm:pt>
  </dgm:ptLst>
  <dgm:cxnLst>
    <dgm:cxn modelId="{823B9319-11CF-41A2-A11D-B9AD7F69093E}" type="presOf" srcId="{F8B5B871-7D0C-4903-916C-9ACD63A4FA26}" destId="{CC79CE17-3E22-497D-9903-6F056B13B722}" srcOrd="0" destOrd="0" presId="urn:microsoft.com/office/officeart/2005/8/layout/lProcess3"/>
    <dgm:cxn modelId="{EBA1581B-E9E1-44B3-91FF-C201FEE705C2}" type="presOf" srcId="{018D8F7A-210B-4F29-8DA8-828BC3867065}" destId="{215E3718-EC05-4E9A-85D8-24986C361C20}" srcOrd="0" destOrd="0" presId="urn:microsoft.com/office/officeart/2005/8/layout/lProcess3"/>
    <dgm:cxn modelId="{EE6F8133-C89E-43C3-BF3A-0FEEA69BCDFF}" srcId="{FA23FA77-E058-41FD-A2C6-730A8F88E504}" destId="{911F5884-AB70-4E5B-8C5A-6C5E28F629C8}" srcOrd="3" destOrd="0" parTransId="{D1AE2001-02BC-4E1D-84A3-F0959507D6B4}" sibTransId="{67C55519-0D4B-4B74-BC42-BCC853D40B9B}"/>
    <dgm:cxn modelId="{622CFC5E-1684-4026-9AD8-9674807FDF67}" type="presOf" srcId="{EB120167-0600-41C7-A8B1-45DC212A602C}" destId="{0308D4D9-8DDA-4801-98E5-AFD0ACB9BF2A}" srcOrd="0" destOrd="0" presId="urn:microsoft.com/office/officeart/2005/8/layout/lProcess3"/>
    <dgm:cxn modelId="{6C90195F-BFA2-45F8-813E-EB1AB580276A}" srcId="{FA23FA77-E058-41FD-A2C6-730A8F88E504}" destId="{314109F8-5587-41B4-93B8-3E8C01046145}" srcOrd="2" destOrd="0" parTransId="{3E70CEEF-F6DF-407D-96D3-1B77A05BCF64}" sibTransId="{127C86FB-7BDB-4AA9-A1AD-5C291EE8F4E4}"/>
    <dgm:cxn modelId="{7AE9DE5F-2553-4A68-8ABE-BF12F179E33E}" type="presOf" srcId="{314109F8-5587-41B4-93B8-3E8C01046145}" destId="{B9F2A740-30D8-4F1D-A3C4-ED611AD29240}" srcOrd="0" destOrd="0" presId="urn:microsoft.com/office/officeart/2005/8/layout/lProcess3"/>
    <dgm:cxn modelId="{278CE242-64F9-4B45-83BA-256C219D6DDB}" srcId="{911F5884-AB70-4E5B-8C5A-6C5E28F629C8}" destId="{F8B5B871-7D0C-4903-916C-9ACD63A4FA26}" srcOrd="0" destOrd="0" parTransId="{98ED3AE7-5E9A-4D14-BDD5-40407AC6D86A}" sibTransId="{5540D44B-3608-4CE3-9C78-A31C8D5F8B08}"/>
    <dgm:cxn modelId="{59E7ED4C-C9A2-4D08-82F0-D873C6E2DD6D}" type="presOf" srcId="{D2080435-316C-4025-88E1-0C9743C6C404}" destId="{5A120C73-6614-4E80-829B-568B7FEAFFF2}" srcOrd="0" destOrd="0" presId="urn:microsoft.com/office/officeart/2005/8/layout/lProcess3"/>
    <dgm:cxn modelId="{3AD99A53-3388-40A1-9FE4-FA7CCD3FCB65}" srcId="{018D8F7A-210B-4F29-8DA8-828BC3867065}" destId="{0FD85980-7D0F-42BC-9B99-5B5B1A1F2A73}" srcOrd="0" destOrd="0" parTransId="{FDD5DA68-0F00-4EAD-8933-C9C0A71D0395}" sibTransId="{9B9B9267-040C-4D92-989C-994B00775CCE}"/>
    <dgm:cxn modelId="{E743D657-ECF1-4163-9926-1123F0CB3E50}" srcId="{FA23FA77-E058-41FD-A2C6-730A8F88E504}" destId="{EB120167-0600-41C7-A8B1-45DC212A602C}" srcOrd="1" destOrd="0" parTransId="{32AD9303-236B-406F-8802-361BD14B4344}" sibTransId="{04686AAA-4072-4ED6-8A08-1F649217B4F4}"/>
    <dgm:cxn modelId="{F5DA40A3-596D-4FF6-977F-445FEDC43576}" type="presOf" srcId="{20E4F337-AE20-4CB8-BCE6-FFA3267A85B6}" destId="{9ACDF762-BDB5-427E-A8FE-88DEF1BC4A55}" srcOrd="0" destOrd="0" presId="urn:microsoft.com/office/officeart/2005/8/layout/lProcess3"/>
    <dgm:cxn modelId="{ED35CEA7-1A5E-4215-B4B7-52872548C263}" type="presOf" srcId="{FA23FA77-E058-41FD-A2C6-730A8F88E504}" destId="{88EC453D-BCEB-49DE-9EA9-87D1F40837DA}" srcOrd="0" destOrd="0" presId="urn:microsoft.com/office/officeart/2005/8/layout/lProcess3"/>
    <dgm:cxn modelId="{532FBDC1-6329-449A-ADDA-7A076AA345A8}" srcId="{FA23FA77-E058-41FD-A2C6-730A8F88E504}" destId="{018D8F7A-210B-4F29-8DA8-828BC3867065}" srcOrd="0" destOrd="0" parTransId="{D7105986-8445-4BD0-8CC4-17A9764DF828}" sibTransId="{1EA374F5-9B49-4F45-8800-A79C2A7BD6A9}"/>
    <dgm:cxn modelId="{643F8BD8-D7CE-478D-938C-7AC3FFDB73F8}" srcId="{314109F8-5587-41B4-93B8-3E8C01046145}" destId="{20E4F337-AE20-4CB8-BCE6-FFA3267A85B6}" srcOrd="0" destOrd="0" parTransId="{9C14C77C-A98B-4F17-A7DD-674E8591A137}" sibTransId="{B746BA76-A6B4-470B-A31B-DF90EB35E88F}"/>
    <dgm:cxn modelId="{980252DB-0844-43CA-8EF3-8116E29C4397}" srcId="{EB120167-0600-41C7-A8B1-45DC212A602C}" destId="{D2080435-316C-4025-88E1-0C9743C6C404}" srcOrd="0" destOrd="0" parTransId="{483452C1-6637-48AB-936F-64C1751C54E2}" sibTransId="{1AA0BECC-43D6-4814-8162-481A56818A68}"/>
    <dgm:cxn modelId="{94CC38E8-47DA-409D-9BCA-E9E7413A1B76}" type="presOf" srcId="{0FD85980-7D0F-42BC-9B99-5B5B1A1F2A73}" destId="{0DFD89A7-95E2-4D43-A4AD-827975477CBE}" srcOrd="0" destOrd="0" presId="urn:microsoft.com/office/officeart/2005/8/layout/lProcess3"/>
    <dgm:cxn modelId="{C94278F8-4321-43D1-B1C7-5CFD2AD590A5}" type="presOf" srcId="{911F5884-AB70-4E5B-8C5A-6C5E28F629C8}" destId="{3C97886E-47AB-4B9B-B5BA-2AC5BD4A529C}" srcOrd="0" destOrd="0" presId="urn:microsoft.com/office/officeart/2005/8/layout/lProcess3"/>
    <dgm:cxn modelId="{CAE60315-FBE7-4286-A0F5-D6967A1881E0}" type="presParOf" srcId="{88EC453D-BCEB-49DE-9EA9-87D1F40837DA}" destId="{EC59A57E-4437-434D-8663-7A1A0765037E}" srcOrd="0" destOrd="0" presId="urn:microsoft.com/office/officeart/2005/8/layout/lProcess3"/>
    <dgm:cxn modelId="{AF9BE669-7C72-4EBD-9979-7D060C60361C}" type="presParOf" srcId="{EC59A57E-4437-434D-8663-7A1A0765037E}" destId="{215E3718-EC05-4E9A-85D8-24986C361C20}" srcOrd="0" destOrd="0" presId="urn:microsoft.com/office/officeart/2005/8/layout/lProcess3"/>
    <dgm:cxn modelId="{0C008E05-793E-4FE7-A439-07C7E395992E}" type="presParOf" srcId="{EC59A57E-4437-434D-8663-7A1A0765037E}" destId="{CE7D81FA-3857-4B1D-B0C7-DA459D2E466F}" srcOrd="1" destOrd="0" presId="urn:microsoft.com/office/officeart/2005/8/layout/lProcess3"/>
    <dgm:cxn modelId="{75E64873-3FD4-4B14-884F-EB399A9186B2}" type="presParOf" srcId="{EC59A57E-4437-434D-8663-7A1A0765037E}" destId="{0DFD89A7-95E2-4D43-A4AD-827975477CBE}" srcOrd="2" destOrd="0" presId="urn:microsoft.com/office/officeart/2005/8/layout/lProcess3"/>
    <dgm:cxn modelId="{44217BCB-E691-4B6E-957B-30238360230B}" type="presParOf" srcId="{88EC453D-BCEB-49DE-9EA9-87D1F40837DA}" destId="{3DB8B7A5-199C-4179-B516-027F026C8F18}" srcOrd="1" destOrd="0" presId="urn:microsoft.com/office/officeart/2005/8/layout/lProcess3"/>
    <dgm:cxn modelId="{1E9EFC7F-6D59-4C53-9E59-CC1A0ED45F2B}" type="presParOf" srcId="{88EC453D-BCEB-49DE-9EA9-87D1F40837DA}" destId="{A303B2DF-93BD-41B7-892F-EE3D1DDFBC1C}" srcOrd="2" destOrd="0" presId="urn:microsoft.com/office/officeart/2005/8/layout/lProcess3"/>
    <dgm:cxn modelId="{34103160-677E-493A-99F8-5ECA8C41B102}" type="presParOf" srcId="{A303B2DF-93BD-41B7-892F-EE3D1DDFBC1C}" destId="{0308D4D9-8DDA-4801-98E5-AFD0ACB9BF2A}" srcOrd="0" destOrd="0" presId="urn:microsoft.com/office/officeart/2005/8/layout/lProcess3"/>
    <dgm:cxn modelId="{343C4468-7B84-4DF5-B430-7CD06861E633}" type="presParOf" srcId="{A303B2DF-93BD-41B7-892F-EE3D1DDFBC1C}" destId="{E0760A16-E6F3-4B88-869F-A0FCC608D856}" srcOrd="1" destOrd="0" presId="urn:microsoft.com/office/officeart/2005/8/layout/lProcess3"/>
    <dgm:cxn modelId="{7AD66929-56B8-430D-A667-FABA29AFD0B7}" type="presParOf" srcId="{A303B2DF-93BD-41B7-892F-EE3D1DDFBC1C}" destId="{5A120C73-6614-4E80-829B-568B7FEAFFF2}" srcOrd="2" destOrd="0" presId="urn:microsoft.com/office/officeart/2005/8/layout/lProcess3"/>
    <dgm:cxn modelId="{B81703AF-3A07-4C9D-A942-27AAA76D6495}" type="presParOf" srcId="{88EC453D-BCEB-49DE-9EA9-87D1F40837DA}" destId="{BD9F7BE9-2B2F-4D56-B9BD-6EBD4094C0DC}" srcOrd="3" destOrd="0" presId="urn:microsoft.com/office/officeart/2005/8/layout/lProcess3"/>
    <dgm:cxn modelId="{DD2F3E30-327E-473C-AABA-8481F982F3D2}" type="presParOf" srcId="{88EC453D-BCEB-49DE-9EA9-87D1F40837DA}" destId="{89AFCBA0-81CE-4CCD-9A47-3BF9104C9768}" srcOrd="4" destOrd="0" presId="urn:microsoft.com/office/officeart/2005/8/layout/lProcess3"/>
    <dgm:cxn modelId="{99108EC7-B4E7-4CF1-A89B-865C64985F90}" type="presParOf" srcId="{89AFCBA0-81CE-4CCD-9A47-3BF9104C9768}" destId="{B9F2A740-30D8-4F1D-A3C4-ED611AD29240}" srcOrd="0" destOrd="0" presId="urn:microsoft.com/office/officeart/2005/8/layout/lProcess3"/>
    <dgm:cxn modelId="{4D29AA36-3883-4CC0-A9E0-F36184C10D09}" type="presParOf" srcId="{89AFCBA0-81CE-4CCD-9A47-3BF9104C9768}" destId="{C8822D18-B471-4D90-9E35-2D2160D333EA}" srcOrd="1" destOrd="0" presId="urn:microsoft.com/office/officeart/2005/8/layout/lProcess3"/>
    <dgm:cxn modelId="{0B874DAE-CB21-4494-AF37-1376FA2251FE}" type="presParOf" srcId="{89AFCBA0-81CE-4CCD-9A47-3BF9104C9768}" destId="{9ACDF762-BDB5-427E-A8FE-88DEF1BC4A55}" srcOrd="2" destOrd="0" presId="urn:microsoft.com/office/officeart/2005/8/layout/lProcess3"/>
    <dgm:cxn modelId="{B4C56AD4-9389-4356-9A74-F845CA02EBAB}" type="presParOf" srcId="{88EC453D-BCEB-49DE-9EA9-87D1F40837DA}" destId="{DCB9E66D-2AB8-43F9-9C1C-989F65756A90}" srcOrd="5" destOrd="0" presId="urn:microsoft.com/office/officeart/2005/8/layout/lProcess3"/>
    <dgm:cxn modelId="{9FB818A9-95BF-4BE5-A391-A186BF92FCA4}" type="presParOf" srcId="{88EC453D-BCEB-49DE-9EA9-87D1F40837DA}" destId="{14AF5609-94ED-4765-B138-70DD9CD91B01}" srcOrd="6" destOrd="0" presId="urn:microsoft.com/office/officeart/2005/8/layout/lProcess3"/>
    <dgm:cxn modelId="{C8071EE7-6A76-4B18-B669-076F7B86005C}" type="presParOf" srcId="{14AF5609-94ED-4765-B138-70DD9CD91B01}" destId="{3C97886E-47AB-4B9B-B5BA-2AC5BD4A529C}" srcOrd="0" destOrd="0" presId="urn:microsoft.com/office/officeart/2005/8/layout/lProcess3"/>
    <dgm:cxn modelId="{6C499068-9D8A-4092-829E-FE1561EC2729}" type="presParOf" srcId="{14AF5609-94ED-4765-B138-70DD9CD91B01}" destId="{63414D1B-4E89-413C-8084-38B4DB49B3C8}" srcOrd="1" destOrd="0" presId="urn:microsoft.com/office/officeart/2005/8/layout/lProcess3"/>
    <dgm:cxn modelId="{8FC09301-71EF-47AE-BF7A-37D794E9DC57}" type="presParOf" srcId="{14AF5609-94ED-4765-B138-70DD9CD91B01}" destId="{CC79CE17-3E22-497D-9903-6F056B13B722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14882D-DFDB-442F-B70B-EEC9C7DD1F4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4A1243-C8E9-4202-86CA-FD6C62D283E1}">
      <dgm:prSet phldrT="[Text]"/>
      <dgm:spPr/>
      <dgm:t>
        <a:bodyPr/>
        <a:lstStyle/>
        <a:p>
          <a:r>
            <a:rPr lang="en-US" dirty="0"/>
            <a:t>Brevity</a:t>
          </a:r>
        </a:p>
      </dgm:t>
    </dgm:pt>
    <dgm:pt modelId="{E0809F7D-9885-4F4B-9674-EEF0709AA90F}" type="parTrans" cxnId="{57E8CA42-E8E9-417C-805A-D6DB98F1BD09}">
      <dgm:prSet/>
      <dgm:spPr/>
      <dgm:t>
        <a:bodyPr/>
        <a:lstStyle/>
        <a:p>
          <a:endParaRPr lang="en-US"/>
        </a:p>
      </dgm:t>
    </dgm:pt>
    <dgm:pt modelId="{F9F33F49-426F-44DA-A32C-A982BEFE4186}" type="sibTrans" cxnId="{57E8CA42-E8E9-417C-805A-D6DB98F1BD09}">
      <dgm:prSet/>
      <dgm:spPr/>
      <dgm:t>
        <a:bodyPr/>
        <a:lstStyle/>
        <a:p>
          <a:endParaRPr lang="en-US"/>
        </a:p>
      </dgm:t>
    </dgm:pt>
    <dgm:pt modelId="{DC2DA98D-A29E-40E1-A6A1-397765BEBAB6}">
      <dgm:prSet phldrT="[Text]"/>
      <dgm:spPr/>
      <dgm:t>
        <a:bodyPr/>
        <a:lstStyle/>
        <a:p>
          <a:r>
            <a:rPr lang="hi-IN" dirty="0"/>
            <a:t>संक्षिप्तता </a:t>
          </a:r>
          <a:endParaRPr lang="en-US" dirty="0"/>
        </a:p>
      </dgm:t>
    </dgm:pt>
    <dgm:pt modelId="{0FC50C99-A874-43D2-85D5-7E49E3D535C7}" type="parTrans" cxnId="{29D0B16E-C112-458F-A0FB-D9246637FD6E}">
      <dgm:prSet/>
      <dgm:spPr/>
      <dgm:t>
        <a:bodyPr/>
        <a:lstStyle/>
        <a:p>
          <a:endParaRPr lang="en-US"/>
        </a:p>
      </dgm:t>
    </dgm:pt>
    <dgm:pt modelId="{782A3D8C-11F8-4866-A412-3FBA2465DE5B}" type="sibTrans" cxnId="{29D0B16E-C112-458F-A0FB-D9246637FD6E}">
      <dgm:prSet/>
      <dgm:spPr/>
      <dgm:t>
        <a:bodyPr/>
        <a:lstStyle/>
        <a:p>
          <a:endParaRPr lang="en-US"/>
        </a:p>
      </dgm:t>
    </dgm:pt>
    <dgm:pt modelId="{29230EB1-47C3-4966-9F81-B2E6F32ED81E}">
      <dgm:prSet phldrT="[Text]"/>
      <dgm:spPr/>
      <dgm:t>
        <a:bodyPr/>
        <a:lstStyle/>
        <a:p>
          <a:r>
            <a:rPr lang="en-US" dirty="0"/>
            <a:t>Attribution </a:t>
          </a:r>
        </a:p>
      </dgm:t>
    </dgm:pt>
    <dgm:pt modelId="{0BD58005-A604-4E86-86ED-04A5FE93E07A}" type="parTrans" cxnId="{FCD6496D-D1EF-46F5-9BA0-D7F6F00104AF}">
      <dgm:prSet/>
      <dgm:spPr/>
      <dgm:t>
        <a:bodyPr/>
        <a:lstStyle/>
        <a:p>
          <a:endParaRPr lang="en-US"/>
        </a:p>
      </dgm:t>
    </dgm:pt>
    <dgm:pt modelId="{BF35188E-7DB5-453A-8A44-428FC79D838F}" type="sibTrans" cxnId="{FCD6496D-D1EF-46F5-9BA0-D7F6F00104AF}">
      <dgm:prSet/>
      <dgm:spPr/>
      <dgm:t>
        <a:bodyPr/>
        <a:lstStyle/>
        <a:p>
          <a:endParaRPr lang="en-US"/>
        </a:p>
      </dgm:t>
    </dgm:pt>
    <dgm:pt modelId="{DB786D5A-E602-46F3-8749-5605ED30DBD8}">
      <dgm:prSet phldrT="[Text]"/>
      <dgm:spPr/>
      <dgm:t>
        <a:bodyPr/>
        <a:lstStyle/>
        <a:p>
          <a:r>
            <a:rPr lang="hi-IN" dirty="0"/>
            <a:t>अधिकार </a:t>
          </a:r>
          <a:endParaRPr lang="en-US" dirty="0"/>
        </a:p>
      </dgm:t>
    </dgm:pt>
    <dgm:pt modelId="{2F1FDC62-D908-4F60-8743-0B5362B53BAE}" type="parTrans" cxnId="{3966B66E-75DB-44E6-876E-C26690FA7660}">
      <dgm:prSet/>
      <dgm:spPr/>
      <dgm:t>
        <a:bodyPr/>
        <a:lstStyle/>
        <a:p>
          <a:endParaRPr lang="en-US"/>
        </a:p>
      </dgm:t>
    </dgm:pt>
    <dgm:pt modelId="{6CF4A30F-E883-4169-BC18-AF56072D714E}" type="sibTrans" cxnId="{3966B66E-75DB-44E6-876E-C26690FA7660}">
      <dgm:prSet/>
      <dgm:spPr/>
      <dgm:t>
        <a:bodyPr/>
        <a:lstStyle/>
        <a:p>
          <a:endParaRPr lang="en-US"/>
        </a:p>
      </dgm:t>
    </dgm:pt>
    <dgm:pt modelId="{415BEEA3-BCED-499B-B309-791C8E1432A2}">
      <dgm:prSet/>
      <dgm:spPr/>
      <dgm:t>
        <a:bodyPr/>
        <a:lstStyle/>
        <a:p>
          <a:r>
            <a:rPr lang="en-US" dirty="0"/>
            <a:t>Accuracy </a:t>
          </a:r>
        </a:p>
      </dgm:t>
    </dgm:pt>
    <dgm:pt modelId="{CA505173-7034-41CB-9DC6-98ED75451AC3}" type="parTrans" cxnId="{E34E553E-FCCE-4A01-A6A4-15552B9301ED}">
      <dgm:prSet/>
      <dgm:spPr/>
      <dgm:t>
        <a:bodyPr/>
        <a:lstStyle/>
        <a:p>
          <a:endParaRPr lang="en-US"/>
        </a:p>
      </dgm:t>
    </dgm:pt>
    <dgm:pt modelId="{41B93EB6-261F-4C55-9D6A-B5EA12A8EF4B}" type="sibTrans" cxnId="{E34E553E-FCCE-4A01-A6A4-15552B9301ED}">
      <dgm:prSet/>
      <dgm:spPr/>
      <dgm:t>
        <a:bodyPr/>
        <a:lstStyle/>
        <a:p>
          <a:endParaRPr lang="en-US"/>
        </a:p>
      </dgm:t>
    </dgm:pt>
    <dgm:pt modelId="{EACE85FE-A290-4BD3-A41B-3EE6FB9B236E}">
      <dgm:prSet/>
      <dgm:spPr/>
      <dgm:t>
        <a:bodyPr/>
        <a:lstStyle/>
        <a:p>
          <a:r>
            <a:rPr lang="en-US" dirty="0" err="1"/>
            <a:t>सत्यता</a:t>
          </a:r>
          <a:r>
            <a:rPr lang="en-US" dirty="0"/>
            <a:t>/ </a:t>
          </a:r>
          <a:r>
            <a:rPr lang="en-US" dirty="0" err="1"/>
            <a:t>नेमकेपणा</a:t>
          </a:r>
          <a:endParaRPr lang="en-US" dirty="0"/>
        </a:p>
      </dgm:t>
    </dgm:pt>
    <dgm:pt modelId="{6B0A4B1F-69E8-40C3-AE07-821B477B53AD}" type="parTrans" cxnId="{C6C0A477-EFBB-461F-A75E-CA67B1EF399A}">
      <dgm:prSet/>
      <dgm:spPr/>
      <dgm:t>
        <a:bodyPr/>
        <a:lstStyle/>
        <a:p>
          <a:endParaRPr lang="en-US"/>
        </a:p>
      </dgm:t>
    </dgm:pt>
    <dgm:pt modelId="{CE986628-092A-40CD-BC9A-64B310A92FBA}" type="sibTrans" cxnId="{C6C0A477-EFBB-461F-A75E-CA67B1EF399A}">
      <dgm:prSet/>
      <dgm:spPr/>
      <dgm:t>
        <a:bodyPr/>
        <a:lstStyle/>
        <a:p>
          <a:endParaRPr lang="en-US"/>
        </a:p>
      </dgm:t>
    </dgm:pt>
    <dgm:pt modelId="{EFD8FB99-8A3C-4343-98A6-623F091A6E69}">
      <dgm:prSet/>
      <dgm:spPr/>
      <dgm:t>
        <a:bodyPr/>
        <a:lstStyle/>
        <a:p>
          <a:r>
            <a:rPr lang="en-US" dirty="0"/>
            <a:t>Clarity</a:t>
          </a:r>
        </a:p>
      </dgm:t>
    </dgm:pt>
    <dgm:pt modelId="{D6965127-3110-4B91-8423-6287FC7B0356}" type="parTrans" cxnId="{B17AF5E2-E492-497A-9E15-F880D3F17607}">
      <dgm:prSet/>
      <dgm:spPr/>
      <dgm:t>
        <a:bodyPr/>
        <a:lstStyle/>
        <a:p>
          <a:endParaRPr lang="en-US"/>
        </a:p>
      </dgm:t>
    </dgm:pt>
    <dgm:pt modelId="{9D4444BD-DEBC-46C6-B583-65AF3DEE211B}" type="sibTrans" cxnId="{B17AF5E2-E492-497A-9E15-F880D3F17607}">
      <dgm:prSet/>
      <dgm:spPr/>
      <dgm:t>
        <a:bodyPr/>
        <a:lstStyle/>
        <a:p>
          <a:endParaRPr lang="en-US"/>
        </a:p>
      </dgm:t>
    </dgm:pt>
    <dgm:pt modelId="{93B50500-2417-475A-AD02-1B6908250D56}">
      <dgm:prSet/>
      <dgm:spPr/>
      <dgm:t>
        <a:bodyPr/>
        <a:lstStyle/>
        <a:p>
          <a:r>
            <a:rPr lang="hi-IN" dirty="0"/>
            <a:t>स्पष्टता</a:t>
          </a:r>
          <a:endParaRPr lang="en-US" dirty="0"/>
        </a:p>
      </dgm:t>
    </dgm:pt>
    <dgm:pt modelId="{E5CA4BCD-3F0E-4393-816E-60C921CF0AD3}" type="sibTrans" cxnId="{FD252FA2-CA4C-474C-8FA4-A2FDB4D7CCDD}">
      <dgm:prSet/>
      <dgm:spPr/>
      <dgm:t>
        <a:bodyPr/>
        <a:lstStyle/>
        <a:p>
          <a:endParaRPr lang="en-US"/>
        </a:p>
      </dgm:t>
    </dgm:pt>
    <dgm:pt modelId="{0BA184CF-901D-4342-8434-9D099849926B}" type="parTrans" cxnId="{FD252FA2-CA4C-474C-8FA4-A2FDB4D7CCDD}">
      <dgm:prSet/>
      <dgm:spPr/>
      <dgm:t>
        <a:bodyPr/>
        <a:lstStyle/>
        <a:p>
          <a:endParaRPr lang="en-US"/>
        </a:p>
      </dgm:t>
    </dgm:pt>
    <dgm:pt modelId="{3B1E6278-23E0-4048-B9E2-982BE26FB9DD}" type="pres">
      <dgm:prSet presAssocID="{A014882D-DFDB-442F-B70B-EEC9C7DD1F48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1C91B73-67F1-47E1-AB52-0160ED788BDF}" type="pres">
      <dgm:prSet presAssocID="{415BEEA3-BCED-499B-B309-791C8E1432A2}" presName="horFlow" presStyleCnt="0"/>
      <dgm:spPr/>
    </dgm:pt>
    <dgm:pt modelId="{E0266857-D2DC-454B-9AE5-0D491730AB14}" type="pres">
      <dgm:prSet presAssocID="{415BEEA3-BCED-499B-B309-791C8E1432A2}" presName="bigChev" presStyleLbl="node1" presStyleIdx="0" presStyleCnt="4"/>
      <dgm:spPr/>
    </dgm:pt>
    <dgm:pt modelId="{DD2EC8D4-A69D-4D5D-BC1C-45CB0C0D6CAC}" type="pres">
      <dgm:prSet presAssocID="{6B0A4B1F-69E8-40C3-AE07-821B477B53AD}" presName="parTrans" presStyleCnt="0"/>
      <dgm:spPr/>
    </dgm:pt>
    <dgm:pt modelId="{63996922-0037-497D-AE10-0EA3E5D5C477}" type="pres">
      <dgm:prSet presAssocID="{EACE85FE-A290-4BD3-A41B-3EE6FB9B236E}" presName="node" presStyleLbl="alignAccFollowNode1" presStyleIdx="0" presStyleCnt="4">
        <dgm:presLayoutVars>
          <dgm:bulletEnabled val="1"/>
        </dgm:presLayoutVars>
      </dgm:prSet>
      <dgm:spPr/>
    </dgm:pt>
    <dgm:pt modelId="{97FE9CB4-6335-4C51-AD5A-6B7047CCE5D6}" type="pres">
      <dgm:prSet presAssocID="{415BEEA3-BCED-499B-B309-791C8E1432A2}" presName="vSp" presStyleCnt="0"/>
      <dgm:spPr/>
    </dgm:pt>
    <dgm:pt modelId="{D1DDF9AD-99F4-4F74-A378-93E9EE039A1D}" type="pres">
      <dgm:prSet presAssocID="{5C4A1243-C8E9-4202-86CA-FD6C62D283E1}" presName="horFlow" presStyleCnt="0"/>
      <dgm:spPr/>
    </dgm:pt>
    <dgm:pt modelId="{5CD0F417-9D64-4AB4-9E2A-35546D2EDE28}" type="pres">
      <dgm:prSet presAssocID="{5C4A1243-C8E9-4202-86CA-FD6C62D283E1}" presName="bigChev" presStyleLbl="node1" presStyleIdx="1" presStyleCnt="4"/>
      <dgm:spPr/>
    </dgm:pt>
    <dgm:pt modelId="{6BF8A983-F156-416D-9E38-87505EF576AE}" type="pres">
      <dgm:prSet presAssocID="{0FC50C99-A874-43D2-85D5-7E49E3D535C7}" presName="parTrans" presStyleCnt="0"/>
      <dgm:spPr/>
    </dgm:pt>
    <dgm:pt modelId="{ABDE6965-DF24-4D36-B971-B09285BC37F6}" type="pres">
      <dgm:prSet presAssocID="{DC2DA98D-A29E-40E1-A6A1-397765BEBAB6}" presName="node" presStyleLbl="alignAccFollowNode1" presStyleIdx="1" presStyleCnt="4">
        <dgm:presLayoutVars>
          <dgm:bulletEnabled val="1"/>
        </dgm:presLayoutVars>
      </dgm:prSet>
      <dgm:spPr/>
    </dgm:pt>
    <dgm:pt modelId="{10F242F7-3A31-4022-BECA-DC8639E71856}" type="pres">
      <dgm:prSet presAssocID="{5C4A1243-C8E9-4202-86CA-FD6C62D283E1}" presName="vSp" presStyleCnt="0"/>
      <dgm:spPr/>
    </dgm:pt>
    <dgm:pt modelId="{405B75B4-2B11-40E6-8D71-6B02162F2220}" type="pres">
      <dgm:prSet presAssocID="{EFD8FB99-8A3C-4343-98A6-623F091A6E69}" presName="horFlow" presStyleCnt="0"/>
      <dgm:spPr/>
    </dgm:pt>
    <dgm:pt modelId="{BE479C91-120D-4650-B944-0D3105AF9521}" type="pres">
      <dgm:prSet presAssocID="{EFD8FB99-8A3C-4343-98A6-623F091A6E69}" presName="bigChev" presStyleLbl="node1" presStyleIdx="2" presStyleCnt="4"/>
      <dgm:spPr/>
    </dgm:pt>
    <dgm:pt modelId="{EF5E11E0-78F5-4A68-AD34-1BDB4C5C1225}" type="pres">
      <dgm:prSet presAssocID="{0BA184CF-901D-4342-8434-9D099849926B}" presName="parTrans" presStyleCnt="0"/>
      <dgm:spPr/>
    </dgm:pt>
    <dgm:pt modelId="{3E07670D-44C8-467F-B647-4523ECC1D001}" type="pres">
      <dgm:prSet presAssocID="{93B50500-2417-475A-AD02-1B6908250D56}" presName="node" presStyleLbl="alignAccFollowNode1" presStyleIdx="2" presStyleCnt="4" custLinFactNeighborX="5765" custLinFactNeighborY="9029">
        <dgm:presLayoutVars>
          <dgm:bulletEnabled val="1"/>
        </dgm:presLayoutVars>
      </dgm:prSet>
      <dgm:spPr/>
    </dgm:pt>
    <dgm:pt modelId="{50975E71-DAEC-483B-B43A-55BAB20E9CBE}" type="pres">
      <dgm:prSet presAssocID="{EFD8FB99-8A3C-4343-98A6-623F091A6E69}" presName="vSp" presStyleCnt="0"/>
      <dgm:spPr/>
    </dgm:pt>
    <dgm:pt modelId="{E57559F2-EAB3-42FE-8720-736E4C9D54B5}" type="pres">
      <dgm:prSet presAssocID="{29230EB1-47C3-4966-9F81-B2E6F32ED81E}" presName="horFlow" presStyleCnt="0"/>
      <dgm:spPr/>
    </dgm:pt>
    <dgm:pt modelId="{E87D225A-30BB-4520-B02C-BB9B867F1495}" type="pres">
      <dgm:prSet presAssocID="{29230EB1-47C3-4966-9F81-B2E6F32ED81E}" presName="bigChev" presStyleLbl="node1" presStyleIdx="3" presStyleCnt="4"/>
      <dgm:spPr/>
    </dgm:pt>
    <dgm:pt modelId="{235CAE27-FE24-4106-BAC2-4106B19E1E63}" type="pres">
      <dgm:prSet presAssocID="{2F1FDC62-D908-4F60-8743-0B5362B53BAE}" presName="parTrans" presStyleCnt="0"/>
      <dgm:spPr/>
    </dgm:pt>
    <dgm:pt modelId="{82CB90AB-C279-404E-9D46-9062AA2D7D68}" type="pres">
      <dgm:prSet presAssocID="{DB786D5A-E602-46F3-8749-5605ED30DBD8}" presName="node" presStyleLbl="alignAccFollowNode1" presStyleIdx="3" presStyleCnt="4">
        <dgm:presLayoutVars>
          <dgm:bulletEnabled val="1"/>
        </dgm:presLayoutVars>
      </dgm:prSet>
      <dgm:spPr/>
    </dgm:pt>
  </dgm:ptLst>
  <dgm:cxnLst>
    <dgm:cxn modelId="{427F651B-A5B2-417E-A4B8-FC36055114F7}" type="presOf" srcId="{DB786D5A-E602-46F3-8749-5605ED30DBD8}" destId="{82CB90AB-C279-404E-9D46-9062AA2D7D68}" srcOrd="0" destOrd="0" presId="urn:microsoft.com/office/officeart/2005/8/layout/lProcess3"/>
    <dgm:cxn modelId="{E34E553E-FCCE-4A01-A6A4-15552B9301ED}" srcId="{A014882D-DFDB-442F-B70B-EEC9C7DD1F48}" destId="{415BEEA3-BCED-499B-B309-791C8E1432A2}" srcOrd="0" destOrd="0" parTransId="{CA505173-7034-41CB-9DC6-98ED75451AC3}" sibTransId="{41B93EB6-261F-4C55-9D6A-B5EA12A8EF4B}"/>
    <dgm:cxn modelId="{88BDD03E-00BD-42C3-B933-A9AB0075A8AA}" type="presOf" srcId="{A014882D-DFDB-442F-B70B-EEC9C7DD1F48}" destId="{3B1E6278-23E0-4048-B9E2-982BE26FB9DD}" srcOrd="0" destOrd="0" presId="urn:microsoft.com/office/officeart/2005/8/layout/lProcess3"/>
    <dgm:cxn modelId="{57E8CA42-E8E9-417C-805A-D6DB98F1BD09}" srcId="{A014882D-DFDB-442F-B70B-EEC9C7DD1F48}" destId="{5C4A1243-C8E9-4202-86CA-FD6C62D283E1}" srcOrd="1" destOrd="0" parTransId="{E0809F7D-9885-4F4B-9674-EEF0709AA90F}" sibTransId="{F9F33F49-426F-44DA-A32C-A982BEFE4186}"/>
    <dgm:cxn modelId="{0BDBAE66-F563-4636-BBCE-D364D30A4477}" type="presOf" srcId="{29230EB1-47C3-4966-9F81-B2E6F32ED81E}" destId="{E87D225A-30BB-4520-B02C-BB9B867F1495}" srcOrd="0" destOrd="0" presId="urn:microsoft.com/office/officeart/2005/8/layout/lProcess3"/>
    <dgm:cxn modelId="{FCD6496D-D1EF-46F5-9BA0-D7F6F00104AF}" srcId="{A014882D-DFDB-442F-B70B-EEC9C7DD1F48}" destId="{29230EB1-47C3-4966-9F81-B2E6F32ED81E}" srcOrd="3" destOrd="0" parTransId="{0BD58005-A604-4E86-86ED-04A5FE93E07A}" sibTransId="{BF35188E-7DB5-453A-8A44-428FC79D838F}"/>
    <dgm:cxn modelId="{29D0B16E-C112-458F-A0FB-D9246637FD6E}" srcId="{5C4A1243-C8E9-4202-86CA-FD6C62D283E1}" destId="{DC2DA98D-A29E-40E1-A6A1-397765BEBAB6}" srcOrd="0" destOrd="0" parTransId="{0FC50C99-A874-43D2-85D5-7E49E3D535C7}" sibTransId="{782A3D8C-11F8-4866-A412-3FBA2465DE5B}"/>
    <dgm:cxn modelId="{3966B66E-75DB-44E6-876E-C26690FA7660}" srcId="{29230EB1-47C3-4966-9F81-B2E6F32ED81E}" destId="{DB786D5A-E602-46F3-8749-5605ED30DBD8}" srcOrd="0" destOrd="0" parTransId="{2F1FDC62-D908-4F60-8743-0B5362B53BAE}" sibTransId="{6CF4A30F-E883-4169-BC18-AF56072D714E}"/>
    <dgm:cxn modelId="{F436CE6E-B054-4015-BAC0-52AC5CD656EE}" type="presOf" srcId="{EACE85FE-A290-4BD3-A41B-3EE6FB9B236E}" destId="{63996922-0037-497D-AE10-0EA3E5D5C477}" srcOrd="0" destOrd="0" presId="urn:microsoft.com/office/officeart/2005/8/layout/lProcess3"/>
    <dgm:cxn modelId="{C417AC54-4F10-4DEB-A17E-BA1B4404C15E}" type="presOf" srcId="{415BEEA3-BCED-499B-B309-791C8E1432A2}" destId="{E0266857-D2DC-454B-9AE5-0D491730AB14}" srcOrd="0" destOrd="0" presId="urn:microsoft.com/office/officeart/2005/8/layout/lProcess3"/>
    <dgm:cxn modelId="{C6C0A477-EFBB-461F-A75E-CA67B1EF399A}" srcId="{415BEEA3-BCED-499B-B309-791C8E1432A2}" destId="{EACE85FE-A290-4BD3-A41B-3EE6FB9B236E}" srcOrd="0" destOrd="0" parTransId="{6B0A4B1F-69E8-40C3-AE07-821B477B53AD}" sibTransId="{CE986628-092A-40CD-BC9A-64B310A92FBA}"/>
    <dgm:cxn modelId="{11FAC458-CCD3-4870-8B3C-CE359E61F98C}" type="presOf" srcId="{DC2DA98D-A29E-40E1-A6A1-397765BEBAB6}" destId="{ABDE6965-DF24-4D36-B971-B09285BC37F6}" srcOrd="0" destOrd="0" presId="urn:microsoft.com/office/officeart/2005/8/layout/lProcess3"/>
    <dgm:cxn modelId="{9063F779-9672-4C06-89F2-372BD7D32AA2}" type="presOf" srcId="{5C4A1243-C8E9-4202-86CA-FD6C62D283E1}" destId="{5CD0F417-9D64-4AB4-9E2A-35546D2EDE28}" srcOrd="0" destOrd="0" presId="urn:microsoft.com/office/officeart/2005/8/layout/lProcess3"/>
    <dgm:cxn modelId="{FD252FA2-CA4C-474C-8FA4-A2FDB4D7CCDD}" srcId="{EFD8FB99-8A3C-4343-98A6-623F091A6E69}" destId="{93B50500-2417-475A-AD02-1B6908250D56}" srcOrd="0" destOrd="0" parTransId="{0BA184CF-901D-4342-8434-9D099849926B}" sibTransId="{E5CA4BCD-3F0E-4393-816E-60C921CF0AD3}"/>
    <dgm:cxn modelId="{F3F215D0-D27B-48B9-8F32-F8943AAABA94}" type="presOf" srcId="{93B50500-2417-475A-AD02-1B6908250D56}" destId="{3E07670D-44C8-467F-B647-4523ECC1D001}" srcOrd="0" destOrd="0" presId="urn:microsoft.com/office/officeart/2005/8/layout/lProcess3"/>
    <dgm:cxn modelId="{FBCED6D3-E113-419E-A682-31C66DC0FADB}" type="presOf" srcId="{EFD8FB99-8A3C-4343-98A6-623F091A6E69}" destId="{BE479C91-120D-4650-B944-0D3105AF9521}" srcOrd="0" destOrd="0" presId="urn:microsoft.com/office/officeart/2005/8/layout/lProcess3"/>
    <dgm:cxn modelId="{B17AF5E2-E492-497A-9E15-F880D3F17607}" srcId="{A014882D-DFDB-442F-B70B-EEC9C7DD1F48}" destId="{EFD8FB99-8A3C-4343-98A6-623F091A6E69}" srcOrd="2" destOrd="0" parTransId="{D6965127-3110-4B91-8423-6287FC7B0356}" sibTransId="{9D4444BD-DEBC-46C6-B583-65AF3DEE211B}"/>
    <dgm:cxn modelId="{8F91A33B-6A6A-47C9-AB10-048B576C4F95}" type="presParOf" srcId="{3B1E6278-23E0-4048-B9E2-982BE26FB9DD}" destId="{F1C91B73-67F1-47E1-AB52-0160ED788BDF}" srcOrd="0" destOrd="0" presId="urn:microsoft.com/office/officeart/2005/8/layout/lProcess3"/>
    <dgm:cxn modelId="{EC3D9290-924B-42C0-93C7-094DAFA32D02}" type="presParOf" srcId="{F1C91B73-67F1-47E1-AB52-0160ED788BDF}" destId="{E0266857-D2DC-454B-9AE5-0D491730AB14}" srcOrd="0" destOrd="0" presId="urn:microsoft.com/office/officeart/2005/8/layout/lProcess3"/>
    <dgm:cxn modelId="{BE5DDAB3-024B-4F3C-9BEE-130053255979}" type="presParOf" srcId="{F1C91B73-67F1-47E1-AB52-0160ED788BDF}" destId="{DD2EC8D4-A69D-4D5D-BC1C-45CB0C0D6CAC}" srcOrd="1" destOrd="0" presId="urn:microsoft.com/office/officeart/2005/8/layout/lProcess3"/>
    <dgm:cxn modelId="{40FD2967-8F64-4FBD-8824-39AD1FD45D84}" type="presParOf" srcId="{F1C91B73-67F1-47E1-AB52-0160ED788BDF}" destId="{63996922-0037-497D-AE10-0EA3E5D5C477}" srcOrd="2" destOrd="0" presId="urn:microsoft.com/office/officeart/2005/8/layout/lProcess3"/>
    <dgm:cxn modelId="{AC70F5D9-AD1E-4843-96E8-D9F083A9AA36}" type="presParOf" srcId="{3B1E6278-23E0-4048-B9E2-982BE26FB9DD}" destId="{97FE9CB4-6335-4C51-AD5A-6B7047CCE5D6}" srcOrd="1" destOrd="0" presId="urn:microsoft.com/office/officeart/2005/8/layout/lProcess3"/>
    <dgm:cxn modelId="{EEB9825C-D25C-43BB-8330-CD3AC75F3C59}" type="presParOf" srcId="{3B1E6278-23E0-4048-B9E2-982BE26FB9DD}" destId="{D1DDF9AD-99F4-4F74-A378-93E9EE039A1D}" srcOrd="2" destOrd="0" presId="urn:microsoft.com/office/officeart/2005/8/layout/lProcess3"/>
    <dgm:cxn modelId="{A5C90008-3912-4705-88AE-536F60B1B7C6}" type="presParOf" srcId="{D1DDF9AD-99F4-4F74-A378-93E9EE039A1D}" destId="{5CD0F417-9D64-4AB4-9E2A-35546D2EDE28}" srcOrd="0" destOrd="0" presId="urn:microsoft.com/office/officeart/2005/8/layout/lProcess3"/>
    <dgm:cxn modelId="{14071C02-3444-46C2-8321-9A1727B7B983}" type="presParOf" srcId="{D1DDF9AD-99F4-4F74-A378-93E9EE039A1D}" destId="{6BF8A983-F156-416D-9E38-87505EF576AE}" srcOrd="1" destOrd="0" presId="urn:microsoft.com/office/officeart/2005/8/layout/lProcess3"/>
    <dgm:cxn modelId="{38357645-8169-4456-B050-5196CA0ACD07}" type="presParOf" srcId="{D1DDF9AD-99F4-4F74-A378-93E9EE039A1D}" destId="{ABDE6965-DF24-4D36-B971-B09285BC37F6}" srcOrd="2" destOrd="0" presId="urn:microsoft.com/office/officeart/2005/8/layout/lProcess3"/>
    <dgm:cxn modelId="{4F1F3EAA-A3A0-4861-B516-8FE61630B208}" type="presParOf" srcId="{3B1E6278-23E0-4048-B9E2-982BE26FB9DD}" destId="{10F242F7-3A31-4022-BECA-DC8639E71856}" srcOrd="3" destOrd="0" presId="urn:microsoft.com/office/officeart/2005/8/layout/lProcess3"/>
    <dgm:cxn modelId="{4DCB21C7-2047-4B26-9026-66F8B40A4EC7}" type="presParOf" srcId="{3B1E6278-23E0-4048-B9E2-982BE26FB9DD}" destId="{405B75B4-2B11-40E6-8D71-6B02162F2220}" srcOrd="4" destOrd="0" presId="urn:microsoft.com/office/officeart/2005/8/layout/lProcess3"/>
    <dgm:cxn modelId="{4AEB2055-31EF-48DC-B2D0-A24C301EA85B}" type="presParOf" srcId="{405B75B4-2B11-40E6-8D71-6B02162F2220}" destId="{BE479C91-120D-4650-B944-0D3105AF9521}" srcOrd="0" destOrd="0" presId="urn:microsoft.com/office/officeart/2005/8/layout/lProcess3"/>
    <dgm:cxn modelId="{8262E4CB-D795-44B9-8653-8E66E22B3EDC}" type="presParOf" srcId="{405B75B4-2B11-40E6-8D71-6B02162F2220}" destId="{EF5E11E0-78F5-4A68-AD34-1BDB4C5C1225}" srcOrd="1" destOrd="0" presId="urn:microsoft.com/office/officeart/2005/8/layout/lProcess3"/>
    <dgm:cxn modelId="{B2D40EB4-B46D-483A-BB26-171C733253EA}" type="presParOf" srcId="{405B75B4-2B11-40E6-8D71-6B02162F2220}" destId="{3E07670D-44C8-467F-B647-4523ECC1D001}" srcOrd="2" destOrd="0" presId="urn:microsoft.com/office/officeart/2005/8/layout/lProcess3"/>
    <dgm:cxn modelId="{1CF300B8-AD36-4E47-8B93-B14B46BD19A8}" type="presParOf" srcId="{3B1E6278-23E0-4048-B9E2-982BE26FB9DD}" destId="{50975E71-DAEC-483B-B43A-55BAB20E9CBE}" srcOrd="5" destOrd="0" presId="urn:microsoft.com/office/officeart/2005/8/layout/lProcess3"/>
    <dgm:cxn modelId="{07E4B52A-4B74-4C69-99AF-A779789A9DC4}" type="presParOf" srcId="{3B1E6278-23E0-4048-B9E2-982BE26FB9DD}" destId="{E57559F2-EAB3-42FE-8720-736E4C9D54B5}" srcOrd="6" destOrd="0" presId="urn:microsoft.com/office/officeart/2005/8/layout/lProcess3"/>
    <dgm:cxn modelId="{4C08C84E-826C-407F-B0F4-79C9C555F0B7}" type="presParOf" srcId="{E57559F2-EAB3-42FE-8720-736E4C9D54B5}" destId="{E87D225A-30BB-4520-B02C-BB9B867F1495}" srcOrd="0" destOrd="0" presId="urn:microsoft.com/office/officeart/2005/8/layout/lProcess3"/>
    <dgm:cxn modelId="{8A5AC532-DAC0-4D9A-BC9F-B112DCE5CE9E}" type="presParOf" srcId="{E57559F2-EAB3-42FE-8720-736E4C9D54B5}" destId="{235CAE27-FE24-4106-BAC2-4106B19E1E63}" srcOrd="1" destOrd="0" presId="urn:microsoft.com/office/officeart/2005/8/layout/lProcess3"/>
    <dgm:cxn modelId="{265864C2-CD85-4177-9F82-5D92DB3A5A50}" type="presParOf" srcId="{E57559F2-EAB3-42FE-8720-736E4C9D54B5}" destId="{82CB90AB-C279-404E-9D46-9062AA2D7D6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D30AF-A23F-434C-AE1A-2CB15CD1F821}">
      <dsp:nvSpPr>
        <dsp:cNvPr id="0" name=""/>
        <dsp:cNvSpPr/>
      </dsp:nvSpPr>
      <dsp:spPr>
        <a:xfrm>
          <a:off x="9039900" y="2449549"/>
          <a:ext cx="91440" cy="3444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002"/>
              </a:lnTo>
              <a:lnTo>
                <a:pt x="91977" y="204002"/>
              </a:lnTo>
              <a:lnTo>
                <a:pt x="91977" y="34445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4F367F-A23C-4B34-B325-FED7343ABA9D}">
      <dsp:nvSpPr>
        <dsp:cNvPr id="0" name=""/>
        <dsp:cNvSpPr/>
      </dsp:nvSpPr>
      <dsp:spPr>
        <a:xfrm>
          <a:off x="5619214" y="1042374"/>
          <a:ext cx="3466405" cy="444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982"/>
              </a:lnTo>
              <a:lnTo>
                <a:pt x="3466405" y="303982"/>
              </a:lnTo>
              <a:lnTo>
                <a:pt x="3466405" y="4444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2824C0-B180-4E1D-BAC6-915C535F4D3A}">
      <dsp:nvSpPr>
        <dsp:cNvPr id="0" name=""/>
        <dsp:cNvSpPr/>
      </dsp:nvSpPr>
      <dsp:spPr>
        <a:xfrm>
          <a:off x="2780197" y="2145603"/>
          <a:ext cx="4757704" cy="515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946"/>
              </a:lnTo>
              <a:lnTo>
                <a:pt x="4757704" y="374946"/>
              </a:lnTo>
              <a:lnTo>
                <a:pt x="4757704" y="5153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D67B82-3A5C-4CE3-80F9-F66343E0DA26}">
      <dsp:nvSpPr>
        <dsp:cNvPr id="0" name=""/>
        <dsp:cNvSpPr/>
      </dsp:nvSpPr>
      <dsp:spPr>
        <a:xfrm>
          <a:off x="2780197" y="2145603"/>
          <a:ext cx="3322512" cy="555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784"/>
              </a:lnTo>
              <a:lnTo>
                <a:pt x="3322512" y="414784"/>
              </a:lnTo>
              <a:lnTo>
                <a:pt x="3322512" y="5552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032C4-3D1F-4DF2-BDE1-2921C612D03D}">
      <dsp:nvSpPr>
        <dsp:cNvPr id="0" name=""/>
        <dsp:cNvSpPr/>
      </dsp:nvSpPr>
      <dsp:spPr>
        <a:xfrm>
          <a:off x="2780197" y="2145603"/>
          <a:ext cx="1576006" cy="537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407"/>
              </a:lnTo>
              <a:lnTo>
                <a:pt x="1576006" y="397407"/>
              </a:lnTo>
              <a:lnTo>
                <a:pt x="1576006" y="5378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F303D7-8CC7-45EA-B3B7-538DD2D6C528}">
      <dsp:nvSpPr>
        <dsp:cNvPr id="0" name=""/>
        <dsp:cNvSpPr/>
      </dsp:nvSpPr>
      <dsp:spPr>
        <a:xfrm>
          <a:off x="2364388" y="2145603"/>
          <a:ext cx="415808" cy="532468"/>
        </a:xfrm>
        <a:custGeom>
          <a:avLst/>
          <a:gdLst/>
          <a:ahLst/>
          <a:cxnLst/>
          <a:rect l="0" t="0" r="0" b="0"/>
          <a:pathLst>
            <a:path>
              <a:moveTo>
                <a:pt x="415808" y="0"/>
              </a:moveTo>
              <a:lnTo>
                <a:pt x="415808" y="392015"/>
              </a:lnTo>
              <a:lnTo>
                <a:pt x="0" y="392015"/>
              </a:lnTo>
              <a:lnTo>
                <a:pt x="0" y="5324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02BA5-E27C-430B-AA12-7188084CBEF3}">
      <dsp:nvSpPr>
        <dsp:cNvPr id="0" name=""/>
        <dsp:cNvSpPr/>
      </dsp:nvSpPr>
      <dsp:spPr>
        <a:xfrm>
          <a:off x="630951" y="2145603"/>
          <a:ext cx="2149245" cy="552204"/>
        </a:xfrm>
        <a:custGeom>
          <a:avLst/>
          <a:gdLst/>
          <a:ahLst/>
          <a:cxnLst/>
          <a:rect l="0" t="0" r="0" b="0"/>
          <a:pathLst>
            <a:path>
              <a:moveTo>
                <a:pt x="2149245" y="0"/>
              </a:moveTo>
              <a:lnTo>
                <a:pt x="2149245" y="411751"/>
              </a:lnTo>
              <a:lnTo>
                <a:pt x="0" y="411751"/>
              </a:lnTo>
              <a:lnTo>
                <a:pt x="0" y="55220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BAE13-4E49-4289-9435-F6EB9AB9EE09}">
      <dsp:nvSpPr>
        <dsp:cNvPr id="0" name=""/>
        <dsp:cNvSpPr/>
      </dsp:nvSpPr>
      <dsp:spPr>
        <a:xfrm>
          <a:off x="2780197" y="1042374"/>
          <a:ext cx="2839017" cy="469514"/>
        </a:xfrm>
        <a:custGeom>
          <a:avLst/>
          <a:gdLst/>
          <a:ahLst/>
          <a:cxnLst/>
          <a:rect l="0" t="0" r="0" b="0"/>
          <a:pathLst>
            <a:path>
              <a:moveTo>
                <a:pt x="2839017" y="0"/>
              </a:moveTo>
              <a:lnTo>
                <a:pt x="2839017" y="329062"/>
              </a:lnTo>
              <a:lnTo>
                <a:pt x="0" y="329062"/>
              </a:lnTo>
              <a:lnTo>
                <a:pt x="0" y="4695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3B5AE7-7370-4CED-B624-FDC7EB363403}">
      <dsp:nvSpPr>
        <dsp:cNvPr id="0" name=""/>
        <dsp:cNvSpPr/>
      </dsp:nvSpPr>
      <dsp:spPr>
        <a:xfrm>
          <a:off x="4861151" y="79633"/>
          <a:ext cx="1516126" cy="962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D3164-7B90-4CA9-9C9C-983905FEE9B4}">
      <dsp:nvSpPr>
        <dsp:cNvPr id="0" name=""/>
        <dsp:cNvSpPr/>
      </dsp:nvSpPr>
      <dsp:spPr>
        <a:xfrm>
          <a:off x="5029609" y="239669"/>
          <a:ext cx="1516126" cy="962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संपादक</a:t>
          </a:r>
          <a:r>
            <a:rPr lang="en-US" sz="1300" kern="1200" dirty="0"/>
            <a:t> /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कार्यकारी</a:t>
          </a:r>
          <a:r>
            <a:rPr lang="en-US" sz="1300" kern="1200" dirty="0"/>
            <a:t> </a:t>
          </a:r>
          <a:r>
            <a:rPr lang="en-US" sz="1300" kern="1200" dirty="0" err="1"/>
            <a:t>संपादक</a:t>
          </a:r>
          <a:endParaRPr lang="en-US" sz="1300" kern="1200" dirty="0"/>
        </a:p>
      </dsp:txBody>
      <dsp:txXfrm>
        <a:off x="5057807" y="267867"/>
        <a:ext cx="1459730" cy="906344"/>
      </dsp:txXfrm>
    </dsp:sp>
    <dsp:sp modelId="{80F4424B-B5AF-492D-BA66-FF2994586AC1}">
      <dsp:nvSpPr>
        <dsp:cNvPr id="0" name=""/>
        <dsp:cNvSpPr/>
      </dsp:nvSpPr>
      <dsp:spPr>
        <a:xfrm>
          <a:off x="2303026" y="1511888"/>
          <a:ext cx="954341" cy="633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38BBEB-E8E5-4D7D-B947-56B8590509B1}">
      <dsp:nvSpPr>
        <dsp:cNvPr id="0" name=""/>
        <dsp:cNvSpPr/>
      </dsp:nvSpPr>
      <dsp:spPr>
        <a:xfrm>
          <a:off x="2471485" y="1671924"/>
          <a:ext cx="954341" cy="633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वृत्तसंपादक</a:t>
          </a:r>
          <a:endParaRPr lang="en-US" sz="1300" kern="1200" dirty="0"/>
        </a:p>
      </dsp:txBody>
      <dsp:txXfrm>
        <a:off x="2490046" y="1690485"/>
        <a:ext cx="917219" cy="596592"/>
      </dsp:txXfrm>
    </dsp:sp>
    <dsp:sp modelId="{9F33F0D7-4FFE-4943-93AB-6E57622EDDBD}">
      <dsp:nvSpPr>
        <dsp:cNvPr id="0" name=""/>
        <dsp:cNvSpPr/>
      </dsp:nvSpPr>
      <dsp:spPr>
        <a:xfrm>
          <a:off x="-127111" y="2697807"/>
          <a:ext cx="1516126" cy="962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AA6E1A-250D-4E9E-88D7-CA1B952EA277}">
      <dsp:nvSpPr>
        <dsp:cNvPr id="0" name=""/>
        <dsp:cNvSpPr/>
      </dsp:nvSpPr>
      <dsp:spPr>
        <a:xfrm>
          <a:off x="41346" y="2857842"/>
          <a:ext cx="1516126" cy="962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भाषांतर</a:t>
          </a:r>
          <a:endParaRPr lang="en-US" sz="1300" kern="1200" dirty="0"/>
        </a:p>
      </dsp:txBody>
      <dsp:txXfrm>
        <a:off x="69544" y="2886040"/>
        <a:ext cx="1459730" cy="906344"/>
      </dsp:txXfrm>
    </dsp:sp>
    <dsp:sp modelId="{7ADB0A7E-CAB7-4542-8361-77DE430F1125}">
      <dsp:nvSpPr>
        <dsp:cNvPr id="0" name=""/>
        <dsp:cNvSpPr/>
      </dsp:nvSpPr>
      <dsp:spPr>
        <a:xfrm>
          <a:off x="1606325" y="2678071"/>
          <a:ext cx="1516126" cy="962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21757C-652B-47C8-86B1-A50D4B08DC79}">
      <dsp:nvSpPr>
        <dsp:cNvPr id="0" name=""/>
        <dsp:cNvSpPr/>
      </dsp:nvSpPr>
      <dsp:spPr>
        <a:xfrm>
          <a:off x="1774783" y="2838106"/>
          <a:ext cx="1516126" cy="962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प्रादेशिक</a:t>
          </a:r>
          <a:endParaRPr lang="en-US" sz="1300" kern="1200" dirty="0"/>
        </a:p>
      </dsp:txBody>
      <dsp:txXfrm>
        <a:off x="1802981" y="2866304"/>
        <a:ext cx="1459730" cy="906344"/>
      </dsp:txXfrm>
    </dsp:sp>
    <dsp:sp modelId="{E84AEF78-F520-4B92-94D6-ADE8B3CA0AAD}">
      <dsp:nvSpPr>
        <dsp:cNvPr id="0" name=""/>
        <dsp:cNvSpPr/>
      </dsp:nvSpPr>
      <dsp:spPr>
        <a:xfrm>
          <a:off x="3598140" y="2683462"/>
          <a:ext cx="1516126" cy="962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BE999-70A2-4946-A995-B5FE7F7C80A7}">
      <dsp:nvSpPr>
        <dsp:cNvPr id="0" name=""/>
        <dsp:cNvSpPr/>
      </dsp:nvSpPr>
      <dsp:spPr>
        <a:xfrm>
          <a:off x="3766598" y="2843498"/>
          <a:ext cx="1516126" cy="962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स्थानिक</a:t>
          </a:r>
          <a:r>
            <a:rPr lang="en-US" sz="1300" kern="1200" dirty="0"/>
            <a:t> </a:t>
          </a:r>
          <a:r>
            <a:rPr lang="en-US" sz="1300" kern="1200" dirty="0" err="1"/>
            <a:t>वार्ता</a:t>
          </a:r>
          <a:endParaRPr lang="en-US" sz="1300" kern="1200" dirty="0"/>
        </a:p>
      </dsp:txBody>
      <dsp:txXfrm>
        <a:off x="3794796" y="2871696"/>
        <a:ext cx="1459730" cy="906344"/>
      </dsp:txXfrm>
    </dsp:sp>
    <dsp:sp modelId="{71E6A12D-2800-4BD0-A044-1F25034173A6}">
      <dsp:nvSpPr>
        <dsp:cNvPr id="0" name=""/>
        <dsp:cNvSpPr/>
      </dsp:nvSpPr>
      <dsp:spPr>
        <a:xfrm>
          <a:off x="5561164" y="2700839"/>
          <a:ext cx="1083090" cy="8009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FB8B1-F672-4AAB-BFEE-6DA2FC6A4A46}">
      <dsp:nvSpPr>
        <dsp:cNvPr id="0" name=""/>
        <dsp:cNvSpPr/>
      </dsp:nvSpPr>
      <dsp:spPr>
        <a:xfrm>
          <a:off x="5729622" y="2860875"/>
          <a:ext cx="1083090" cy="8009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क्रीडा</a:t>
          </a:r>
          <a:endParaRPr lang="en-US" sz="1300" kern="1200" dirty="0"/>
        </a:p>
      </dsp:txBody>
      <dsp:txXfrm>
        <a:off x="5753082" y="2884335"/>
        <a:ext cx="1036170" cy="754060"/>
      </dsp:txXfrm>
    </dsp:sp>
    <dsp:sp modelId="{5D0360FA-ED9D-4B67-ACB3-45B22235FE62}">
      <dsp:nvSpPr>
        <dsp:cNvPr id="0" name=""/>
        <dsp:cNvSpPr/>
      </dsp:nvSpPr>
      <dsp:spPr>
        <a:xfrm>
          <a:off x="7011070" y="2661001"/>
          <a:ext cx="1053662" cy="850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FED9A-42FC-48EC-A4C4-4032DA1DF492}">
      <dsp:nvSpPr>
        <dsp:cNvPr id="0" name=""/>
        <dsp:cNvSpPr/>
      </dsp:nvSpPr>
      <dsp:spPr>
        <a:xfrm>
          <a:off x="7179528" y="2821037"/>
          <a:ext cx="1053662" cy="8508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समन्वय</a:t>
          </a:r>
          <a:endParaRPr lang="en-US" sz="1300" kern="1200" dirty="0"/>
        </a:p>
      </dsp:txBody>
      <dsp:txXfrm>
        <a:off x="7204448" y="2845957"/>
        <a:ext cx="1003822" cy="800982"/>
      </dsp:txXfrm>
    </dsp:sp>
    <dsp:sp modelId="{DB709FDF-D339-4F16-821F-D7064DBE6614}">
      <dsp:nvSpPr>
        <dsp:cNvPr id="0" name=""/>
        <dsp:cNvSpPr/>
      </dsp:nvSpPr>
      <dsp:spPr>
        <a:xfrm>
          <a:off x="8327557" y="1486809"/>
          <a:ext cx="1516126" cy="962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AF2A8B-8D89-488E-9B4C-6FEA3E334F41}">
      <dsp:nvSpPr>
        <dsp:cNvPr id="0" name=""/>
        <dsp:cNvSpPr/>
      </dsp:nvSpPr>
      <dsp:spPr>
        <a:xfrm>
          <a:off x="8496015" y="1646844"/>
          <a:ext cx="1516126" cy="962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सह</a:t>
          </a:r>
          <a:r>
            <a:rPr lang="en-US" sz="1300" kern="1200" dirty="0"/>
            <a:t> </a:t>
          </a:r>
          <a:r>
            <a:rPr lang="en-US" sz="1300" kern="1200" dirty="0" err="1"/>
            <a:t>संपादक</a:t>
          </a:r>
          <a:endParaRPr lang="en-US" sz="1300" kern="1200" dirty="0"/>
        </a:p>
      </dsp:txBody>
      <dsp:txXfrm>
        <a:off x="8524213" y="1675042"/>
        <a:ext cx="1459730" cy="906344"/>
      </dsp:txXfrm>
    </dsp:sp>
    <dsp:sp modelId="{36974828-DD95-4358-A468-0E5F466CB66A}">
      <dsp:nvSpPr>
        <dsp:cNvPr id="0" name=""/>
        <dsp:cNvSpPr/>
      </dsp:nvSpPr>
      <dsp:spPr>
        <a:xfrm>
          <a:off x="8373814" y="2794004"/>
          <a:ext cx="1516126" cy="962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7C81E-CCF1-405D-A135-4A55C5B54751}">
      <dsp:nvSpPr>
        <dsp:cNvPr id="0" name=""/>
        <dsp:cNvSpPr/>
      </dsp:nvSpPr>
      <dsp:spPr>
        <a:xfrm>
          <a:off x="8542273" y="2954039"/>
          <a:ext cx="1516126" cy="962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उप</a:t>
          </a:r>
          <a:r>
            <a:rPr lang="en-US" sz="1300" kern="1200" dirty="0"/>
            <a:t> </a:t>
          </a:r>
          <a:r>
            <a:rPr lang="en-US" sz="1300" kern="1200" dirty="0" err="1"/>
            <a:t>संपादक</a:t>
          </a:r>
          <a:endParaRPr lang="en-US" sz="1300" kern="1200" dirty="0"/>
        </a:p>
      </dsp:txBody>
      <dsp:txXfrm>
        <a:off x="8570471" y="2982237"/>
        <a:ext cx="1459730" cy="9063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5E3718-EC05-4E9A-85D8-24986C361C20}">
      <dsp:nvSpPr>
        <dsp:cNvPr id="0" name=""/>
        <dsp:cNvSpPr/>
      </dsp:nvSpPr>
      <dsp:spPr>
        <a:xfrm>
          <a:off x="678598" y="745"/>
          <a:ext cx="2145514" cy="8582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Readability </a:t>
          </a:r>
        </a:p>
      </dsp:txBody>
      <dsp:txXfrm>
        <a:off x="1107701" y="745"/>
        <a:ext cx="1287309" cy="858205"/>
      </dsp:txXfrm>
    </dsp:sp>
    <dsp:sp modelId="{0DFD89A7-95E2-4D43-A4AD-827975477CBE}">
      <dsp:nvSpPr>
        <dsp:cNvPr id="0" name=""/>
        <dsp:cNvSpPr/>
      </dsp:nvSpPr>
      <dsp:spPr>
        <a:xfrm>
          <a:off x="2545195" y="73692"/>
          <a:ext cx="1780776" cy="71231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वाचनीयता</a:t>
          </a:r>
          <a:endParaRPr lang="en-US" sz="1500" kern="1200" dirty="0"/>
        </a:p>
      </dsp:txBody>
      <dsp:txXfrm>
        <a:off x="2901350" y="73692"/>
        <a:ext cx="1068466" cy="712310"/>
      </dsp:txXfrm>
    </dsp:sp>
    <dsp:sp modelId="{0308D4D9-8DDA-4801-98E5-AFD0ACB9BF2A}">
      <dsp:nvSpPr>
        <dsp:cNvPr id="0" name=""/>
        <dsp:cNvSpPr/>
      </dsp:nvSpPr>
      <dsp:spPr>
        <a:xfrm>
          <a:off x="678598" y="979099"/>
          <a:ext cx="2145514" cy="8582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Balance &amp;  Fairness</a:t>
          </a:r>
        </a:p>
      </dsp:txBody>
      <dsp:txXfrm>
        <a:off x="1107701" y="979099"/>
        <a:ext cx="1287309" cy="858205"/>
      </dsp:txXfrm>
    </dsp:sp>
    <dsp:sp modelId="{5A120C73-6614-4E80-829B-568B7FEAFFF2}">
      <dsp:nvSpPr>
        <dsp:cNvPr id="0" name=""/>
        <dsp:cNvSpPr/>
      </dsp:nvSpPr>
      <dsp:spPr>
        <a:xfrm>
          <a:off x="2545195" y="1052047"/>
          <a:ext cx="1780776" cy="71231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500" kern="1200" dirty="0"/>
            <a:t>संतुलन </a:t>
          </a:r>
          <a:r>
            <a:rPr lang="en-US" sz="1500" kern="1200" dirty="0" err="1"/>
            <a:t>आणि</a:t>
          </a:r>
          <a:r>
            <a:rPr lang="hi-IN" sz="1500" kern="1200" dirty="0"/>
            <a:t> निष्पक्षता</a:t>
          </a:r>
          <a:endParaRPr lang="en-US" sz="1500" kern="1200" dirty="0"/>
        </a:p>
      </dsp:txBody>
      <dsp:txXfrm>
        <a:off x="2901350" y="1052047"/>
        <a:ext cx="1068466" cy="712310"/>
      </dsp:txXfrm>
    </dsp:sp>
    <dsp:sp modelId="{B9F2A740-30D8-4F1D-A3C4-ED611AD29240}">
      <dsp:nvSpPr>
        <dsp:cNvPr id="0" name=""/>
        <dsp:cNvSpPr/>
      </dsp:nvSpPr>
      <dsp:spPr>
        <a:xfrm>
          <a:off x="678598" y="1957454"/>
          <a:ext cx="2145514" cy="8582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Human Interest</a:t>
          </a:r>
        </a:p>
      </dsp:txBody>
      <dsp:txXfrm>
        <a:off x="1107701" y="1957454"/>
        <a:ext cx="1287309" cy="858205"/>
      </dsp:txXfrm>
    </dsp:sp>
    <dsp:sp modelId="{9ACDF762-BDB5-427E-A8FE-88DEF1BC4A55}">
      <dsp:nvSpPr>
        <dsp:cNvPr id="0" name=""/>
        <dsp:cNvSpPr/>
      </dsp:nvSpPr>
      <dsp:spPr>
        <a:xfrm>
          <a:off x="2545195" y="2030401"/>
          <a:ext cx="1780776" cy="71231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500" kern="1200" dirty="0"/>
            <a:t>मानव </a:t>
          </a:r>
          <a:r>
            <a:rPr lang="en-US" sz="1500" kern="1200" dirty="0" err="1"/>
            <a:t>स्वारस्य</a:t>
          </a:r>
          <a:endParaRPr lang="en-US" sz="1500" kern="1200" dirty="0"/>
        </a:p>
      </dsp:txBody>
      <dsp:txXfrm>
        <a:off x="2901350" y="2030401"/>
        <a:ext cx="1068466" cy="712310"/>
      </dsp:txXfrm>
    </dsp:sp>
    <dsp:sp modelId="{3C97886E-47AB-4B9B-B5BA-2AC5BD4A529C}">
      <dsp:nvSpPr>
        <dsp:cNvPr id="0" name=""/>
        <dsp:cNvSpPr/>
      </dsp:nvSpPr>
      <dsp:spPr>
        <a:xfrm>
          <a:off x="678598" y="2935808"/>
          <a:ext cx="2145514" cy="8582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Sharp observation</a:t>
          </a:r>
        </a:p>
      </dsp:txBody>
      <dsp:txXfrm>
        <a:off x="1107701" y="2935808"/>
        <a:ext cx="1287309" cy="858205"/>
      </dsp:txXfrm>
    </dsp:sp>
    <dsp:sp modelId="{CC79CE17-3E22-497D-9903-6F056B13B722}">
      <dsp:nvSpPr>
        <dsp:cNvPr id="0" name=""/>
        <dsp:cNvSpPr/>
      </dsp:nvSpPr>
      <dsp:spPr>
        <a:xfrm>
          <a:off x="2545195" y="3008756"/>
          <a:ext cx="1780776" cy="71231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तीक्ष्ण</a:t>
          </a:r>
          <a:r>
            <a:rPr lang="en-US" sz="1500" kern="1200" dirty="0"/>
            <a:t> </a:t>
          </a:r>
          <a:r>
            <a:rPr lang="hi-IN" sz="1500" kern="1200" dirty="0"/>
            <a:t>अवलोकन</a:t>
          </a:r>
          <a:endParaRPr lang="en-US" sz="1500" kern="1200" dirty="0"/>
        </a:p>
      </dsp:txBody>
      <dsp:txXfrm>
        <a:off x="2901350" y="3008756"/>
        <a:ext cx="1068466" cy="712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66857-D2DC-454B-9AE5-0D491730AB14}">
      <dsp:nvSpPr>
        <dsp:cNvPr id="0" name=""/>
        <dsp:cNvSpPr/>
      </dsp:nvSpPr>
      <dsp:spPr>
        <a:xfrm>
          <a:off x="527241" y="1438"/>
          <a:ext cx="2192071" cy="8768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Accuracy </a:t>
          </a:r>
        </a:p>
      </dsp:txBody>
      <dsp:txXfrm>
        <a:off x="965655" y="1438"/>
        <a:ext cx="1315243" cy="876828"/>
      </dsp:txXfrm>
    </dsp:sp>
    <dsp:sp modelId="{63996922-0037-497D-AE10-0EA3E5D5C477}">
      <dsp:nvSpPr>
        <dsp:cNvPr id="0" name=""/>
        <dsp:cNvSpPr/>
      </dsp:nvSpPr>
      <dsp:spPr>
        <a:xfrm>
          <a:off x="2434343" y="75968"/>
          <a:ext cx="1819419" cy="72776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सत्यता</a:t>
          </a:r>
          <a:r>
            <a:rPr lang="en-US" sz="1800" kern="1200" dirty="0"/>
            <a:t>/ </a:t>
          </a:r>
          <a:r>
            <a:rPr lang="en-US" sz="1800" kern="1200" dirty="0" err="1"/>
            <a:t>नेमकेपणा</a:t>
          </a:r>
          <a:endParaRPr lang="en-US" sz="1800" kern="1200" dirty="0"/>
        </a:p>
      </dsp:txBody>
      <dsp:txXfrm>
        <a:off x="2798227" y="75968"/>
        <a:ext cx="1091652" cy="727767"/>
      </dsp:txXfrm>
    </dsp:sp>
    <dsp:sp modelId="{5CD0F417-9D64-4AB4-9E2A-35546D2EDE28}">
      <dsp:nvSpPr>
        <dsp:cNvPr id="0" name=""/>
        <dsp:cNvSpPr/>
      </dsp:nvSpPr>
      <dsp:spPr>
        <a:xfrm>
          <a:off x="527241" y="1001022"/>
          <a:ext cx="2192071" cy="8768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Brevity</a:t>
          </a:r>
        </a:p>
      </dsp:txBody>
      <dsp:txXfrm>
        <a:off x="965655" y="1001022"/>
        <a:ext cx="1315243" cy="876828"/>
      </dsp:txXfrm>
    </dsp:sp>
    <dsp:sp modelId="{ABDE6965-DF24-4D36-B971-B09285BC37F6}">
      <dsp:nvSpPr>
        <dsp:cNvPr id="0" name=""/>
        <dsp:cNvSpPr/>
      </dsp:nvSpPr>
      <dsp:spPr>
        <a:xfrm>
          <a:off x="2434343" y="1075553"/>
          <a:ext cx="1819419" cy="72776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संक्षिप्तता </a:t>
          </a:r>
          <a:endParaRPr lang="en-US" sz="1800" kern="1200" dirty="0"/>
        </a:p>
      </dsp:txBody>
      <dsp:txXfrm>
        <a:off x="2798227" y="1075553"/>
        <a:ext cx="1091652" cy="727767"/>
      </dsp:txXfrm>
    </dsp:sp>
    <dsp:sp modelId="{BE479C91-120D-4650-B944-0D3105AF9521}">
      <dsp:nvSpPr>
        <dsp:cNvPr id="0" name=""/>
        <dsp:cNvSpPr/>
      </dsp:nvSpPr>
      <dsp:spPr>
        <a:xfrm>
          <a:off x="527241" y="2000607"/>
          <a:ext cx="2192071" cy="8768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Clarity</a:t>
          </a:r>
        </a:p>
      </dsp:txBody>
      <dsp:txXfrm>
        <a:off x="965655" y="2000607"/>
        <a:ext cx="1315243" cy="876828"/>
      </dsp:txXfrm>
    </dsp:sp>
    <dsp:sp modelId="{3E07670D-44C8-467F-B647-4523ECC1D001}">
      <dsp:nvSpPr>
        <dsp:cNvPr id="0" name=""/>
        <dsp:cNvSpPr/>
      </dsp:nvSpPr>
      <dsp:spPr>
        <a:xfrm>
          <a:off x="2450771" y="2140848"/>
          <a:ext cx="1819419" cy="72776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स्पष्टता</a:t>
          </a:r>
          <a:endParaRPr lang="en-US" sz="1800" kern="1200" dirty="0"/>
        </a:p>
      </dsp:txBody>
      <dsp:txXfrm>
        <a:off x="2814655" y="2140848"/>
        <a:ext cx="1091652" cy="727767"/>
      </dsp:txXfrm>
    </dsp:sp>
    <dsp:sp modelId="{E87D225A-30BB-4520-B02C-BB9B867F1495}">
      <dsp:nvSpPr>
        <dsp:cNvPr id="0" name=""/>
        <dsp:cNvSpPr/>
      </dsp:nvSpPr>
      <dsp:spPr>
        <a:xfrm>
          <a:off x="527241" y="3000192"/>
          <a:ext cx="2192071" cy="8768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Attribution </a:t>
          </a:r>
        </a:p>
      </dsp:txBody>
      <dsp:txXfrm>
        <a:off x="965655" y="3000192"/>
        <a:ext cx="1315243" cy="876828"/>
      </dsp:txXfrm>
    </dsp:sp>
    <dsp:sp modelId="{82CB90AB-C279-404E-9D46-9062AA2D7D68}">
      <dsp:nvSpPr>
        <dsp:cNvPr id="0" name=""/>
        <dsp:cNvSpPr/>
      </dsp:nvSpPr>
      <dsp:spPr>
        <a:xfrm>
          <a:off x="2434343" y="3074722"/>
          <a:ext cx="1819419" cy="72776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अधिकार </a:t>
          </a:r>
          <a:endParaRPr lang="en-US" sz="1800" kern="1200" dirty="0"/>
        </a:p>
      </dsp:txBody>
      <dsp:txXfrm>
        <a:off x="2798227" y="3074722"/>
        <a:ext cx="1091652" cy="727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pPr/>
              <a:t>2/22/2022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3.pn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microsoft.com/office/2007/relationships/hdphoto" Target="../media/hdphoto1.wdp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 /><Relationship Id="rId3" Type="http://schemas.openxmlformats.org/officeDocument/2006/relationships/diagramLayout" Target="../diagrams/layout2.xml" /><Relationship Id="rId7" Type="http://schemas.openxmlformats.org/officeDocument/2006/relationships/diagramData" Target="../diagrams/data3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4.xml" /><Relationship Id="rId6" Type="http://schemas.microsoft.com/office/2007/relationships/diagramDrawing" Target="../diagrams/drawing2.xml" /><Relationship Id="rId11" Type="http://schemas.microsoft.com/office/2007/relationships/diagramDrawing" Target="../diagrams/drawing3.xml" /><Relationship Id="rId5" Type="http://schemas.openxmlformats.org/officeDocument/2006/relationships/diagramColors" Target="../diagrams/colors2.xml" /><Relationship Id="rId10" Type="http://schemas.openxmlformats.org/officeDocument/2006/relationships/diagramColors" Target="../diagrams/colors3.xml" /><Relationship Id="rId4" Type="http://schemas.openxmlformats.org/officeDocument/2006/relationships/diagramQuickStyle" Target="../diagrams/quickStyle2.xml" /><Relationship Id="rId9" Type="http://schemas.openxmlformats.org/officeDocument/2006/relationships/diagramQuickStyle" Target="../diagrams/quickStyle3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sz="4800" dirty="0" err="1">
                <a:solidFill>
                  <a:srgbClr val="5D0312"/>
                </a:solidFill>
              </a:rPr>
              <a:t>बातमी</a:t>
            </a:r>
            <a:r>
              <a:rPr lang="en-US" sz="4800" dirty="0">
                <a:solidFill>
                  <a:srgbClr val="5D0312"/>
                </a:solidFill>
              </a:rPr>
              <a:t> </a:t>
            </a:r>
            <a:r>
              <a:rPr lang="en-US" sz="4800" dirty="0" err="1">
                <a:solidFill>
                  <a:srgbClr val="5D0312"/>
                </a:solidFill>
              </a:rPr>
              <a:t>आणि</a:t>
            </a:r>
            <a:r>
              <a:rPr lang="en-US" sz="4800" dirty="0">
                <a:solidFill>
                  <a:srgbClr val="5D0312"/>
                </a:solidFill>
              </a:rPr>
              <a:t> </a:t>
            </a:r>
            <a:r>
              <a:rPr lang="en-US" sz="4800" dirty="0" err="1">
                <a:solidFill>
                  <a:srgbClr val="5D0312"/>
                </a:solidFill>
              </a:rPr>
              <a:t>बातमीचे</a:t>
            </a:r>
            <a:r>
              <a:rPr lang="en-US" sz="4800" dirty="0">
                <a:solidFill>
                  <a:srgbClr val="5D0312"/>
                </a:solidFill>
              </a:rPr>
              <a:t> </a:t>
            </a:r>
            <a:r>
              <a:rPr lang="en-US" sz="4800" dirty="0" err="1">
                <a:solidFill>
                  <a:srgbClr val="5D0312"/>
                </a:solidFill>
              </a:rPr>
              <a:t>निकष</a:t>
            </a:r>
            <a:endParaRPr lang="en-US" sz="4800" dirty="0">
              <a:solidFill>
                <a:srgbClr val="5D031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443046"/>
            <a:ext cx="7891272" cy="126609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Dr. </a:t>
            </a:r>
            <a:r>
              <a:rPr lang="en-US" dirty="0" err="1">
                <a:solidFill>
                  <a:srgbClr val="FF0000"/>
                </a:solidFill>
              </a:rPr>
              <a:t>Ravindra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Chincholkar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HOD , Department of Mass Communication,</a:t>
            </a:r>
          </a:p>
          <a:p>
            <a:r>
              <a:rPr lang="en-US" dirty="0">
                <a:solidFill>
                  <a:srgbClr val="0070C0"/>
                </a:solidFill>
              </a:rPr>
              <a:t>P. A. H. Solapur University, Solapur</a:t>
            </a:r>
          </a:p>
        </p:txBody>
      </p:sp>
    </p:spTree>
    <p:extLst>
      <p:ext uri="{BB962C8B-B14F-4D97-AF65-F5344CB8AC3E}">
        <p14:creationId xmlns:p14="http://schemas.microsoft.com/office/powerpoint/2010/main" val="3879346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Principles of News Editing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08641208"/>
              </p:ext>
            </p:extLst>
          </p:nvPr>
        </p:nvGraphicFramePr>
        <p:xfrm>
          <a:off x="5628595" y="2312126"/>
          <a:ext cx="5004571" cy="3794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364224" y="2351314"/>
            <a:ext cx="4754880" cy="3879669"/>
          </a:xfrm>
        </p:spPr>
        <p:txBody>
          <a:bodyPr/>
          <a:lstStyle/>
          <a:p>
            <a:pPr lvl="0"/>
            <a:endParaRPr lang="en-US" dirty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66771390"/>
              </p:ext>
            </p:extLst>
          </p:nvPr>
        </p:nvGraphicFramePr>
        <p:xfrm>
          <a:off x="1031967" y="2259873"/>
          <a:ext cx="4781004" cy="3878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Checklist for News Editing</a:t>
            </a:r>
            <a:br>
              <a:rPr lang="en-US" sz="4000" dirty="0">
                <a:solidFill>
                  <a:srgbClr val="C00000"/>
                </a:solidFill>
              </a:rPr>
            </a:br>
            <a:r>
              <a:rPr lang="en-US" sz="4000" dirty="0" err="1">
                <a:solidFill>
                  <a:srgbClr val="002060"/>
                </a:solidFill>
              </a:rPr>
              <a:t>बातमी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लेखनासाठी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सूचना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7" y="2194560"/>
            <a:ext cx="4751289" cy="397764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>
                <a:solidFill>
                  <a:srgbClr val="002060"/>
                </a:solidFill>
              </a:rPr>
              <a:t>News should be attractive.                                                </a:t>
            </a:r>
            <a:r>
              <a:rPr lang="en-US" dirty="0" err="1">
                <a:solidFill>
                  <a:srgbClr val="002060"/>
                </a:solidFill>
              </a:rPr>
              <a:t>बातमी</a:t>
            </a:r>
            <a:r>
              <a:rPr lang="hi-IN" dirty="0">
                <a:solidFill>
                  <a:srgbClr val="002060"/>
                </a:solidFill>
              </a:rPr>
              <a:t> आकर्षक </a:t>
            </a:r>
            <a:r>
              <a:rPr lang="en-US" dirty="0" err="1">
                <a:solidFill>
                  <a:srgbClr val="002060"/>
                </a:solidFill>
              </a:rPr>
              <a:t>असावी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60000"/>
              </a:lnSpc>
            </a:pPr>
            <a:r>
              <a:rPr lang="en-US" dirty="0">
                <a:solidFill>
                  <a:srgbClr val="002060"/>
                </a:solidFill>
              </a:rPr>
              <a:t>Use easy and simple language                                       </a:t>
            </a:r>
            <a:r>
              <a:rPr lang="hi-IN" dirty="0">
                <a:solidFill>
                  <a:srgbClr val="002060"/>
                </a:solidFill>
              </a:rPr>
              <a:t>भाषा </a:t>
            </a:r>
            <a:r>
              <a:rPr lang="en-US" dirty="0" err="1">
                <a:solidFill>
                  <a:srgbClr val="002060"/>
                </a:solidFill>
              </a:rPr>
              <a:t>साधी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सोपी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असावी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60000"/>
              </a:lnSpc>
            </a:pPr>
            <a:r>
              <a:rPr lang="en-US" dirty="0">
                <a:solidFill>
                  <a:srgbClr val="002060"/>
                </a:solidFill>
              </a:rPr>
              <a:t>.The size of the news should not be too big .                                                                      </a:t>
            </a:r>
            <a:r>
              <a:rPr lang="en-US" dirty="0" err="1">
                <a:solidFill>
                  <a:srgbClr val="002060"/>
                </a:solidFill>
              </a:rPr>
              <a:t>बातमीचा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hi-IN" dirty="0">
                <a:solidFill>
                  <a:srgbClr val="002060"/>
                </a:solidFill>
              </a:rPr>
              <a:t> आकार </a:t>
            </a:r>
            <a:r>
              <a:rPr lang="en-US" dirty="0" err="1">
                <a:solidFill>
                  <a:srgbClr val="002060"/>
                </a:solidFill>
              </a:rPr>
              <a:t>फार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मोठा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नसावा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60000"/>
              </a:lnSpc>
            </a:pPr>
            <a:r>
              <a:rPr lang="en-US" dirty="0">
                <a:solidFill>
                  <a:srgbClr val="002060"/>
                </a:solidFill>
              </a:rPr>
              <a:t> The words of prevailing language should be used. </a:t>
            </a:r>
            <a:br>
              <a:rPr lang="hi-IN" dirty="0">
                <a:solidFill>
                  <a:srgbClr val="002060"/>
                </a:solidFill>
              </a:rPr>
            </a:br>
            <a:r>
              <a:rPr lang="en-US" dirty="0" err="1">
                <a:solidFill>
                  <a:srgbClr val="002060"/>
                </a:solidFill>
              </a:rPr>
              <a:t>बातमी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लिहिताना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hi-IN" dirty="0">
                <a:solidFill>
                  <a:srgbClr val="002060"/>
                </a:solidFill>
              </a:rPr>
              <a:t>प्रचलित भाष</a:t>
            </a:r>
            <a:r>
              <a:rPr lang="en-US" dirty="0" err="1">
                <a:solidFill>
                  <a:srgbClr val="002060"/>
                </a:solidFill>
              </a:rPr>
              <a:t>ेचा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वापर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करा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>
                <a:solidFill>
                  <a:srgbClr val="002060"/>
                </a:solidFill>
              </a:rPr>
              <a:t>Use small paragraphs.                                                                                    </a:t>
            </a:r>
            <a:r>
              <a:rPr lang="hi-IN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बातमीतील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वाक्ये</a:t>
            </a:r>
            <a:r>
              <a:rPr lang="en-US" dirty="0">
                <a:solidFill>
                  <a:srgbClr val="002060"/>
                </a:solidFill>
              </a:rPr>
              <a:t> व </a:t>
            </a:r>
            <a:r>
              <a:rPr lang="en-US" dirty="0" err="1">
                <a:solidFill>
                  <a:srgbClr val="002060"/>
                </a:solidFill>
              </a:rPr>
              <a:t>परिच्छेद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छोटे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असावेत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en-US" dirty="0">
                <a:solidFill>
                  <a:srgbClr val="002060"/>
                </a:solidFill>
              </a:rPr>
              <a:t>Do all paragraphs follow one another in logical order.</a:t>
            </a:r>
            <a:r>
              <a:rPr lang="hi-IN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                                                                   </a:t>
            </a:r>
            <a:r>
              <a:rPr lang="en-US" dirty="0" err="1">
                <a:solidFill>
                  <a:srgbClr val="002060"/>
                </a:solidFill>
              </a:rPr>
              <a:t>बातमीतील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परिच्छेद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क्रमाने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दया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त्यात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सुसंगती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असावी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en-US" dirty="0">
                <a:solidFill>
                  <a:srgbClr val="002060"/>
                </a:solidFill>
              </a:rPr>
              <a:t>The title should be suitable</a:t>
            </a:r>
            <a:r>
              <a:rPr lang="hi-IN" dirty="0">
                <a:solidFill>
                  <a:srgbClr val="002060"/>
                </a:solidFill>
              </a:rPr>
              <a:t>.             </a:t>
            </a:r>
            <a:r>
              <a:rPr lang="en-US" dirty="0">
                <a:solidFill>
                  <a:srgbClr val="002060"/>
                </a:solidFill>
              </a:rPr>
              <a:t>                    </a:t>
            </a:r>
            <a:r>
              <a:rPr lang="hi-IN" dirty="0">
                <a:solidFill>
                  <a:srgbClr val="002060"/>
                </a:solidFill>
              </a:rPr>
              <a:t>  </a:t>
            </a:r>
            <a:r>
              <a:rPr lang="en-US" dirty="0" err="1">
                <a:solidFill>
                  <a:srgbClr val="002060"/>
                </a:solidFill>
              </a:rPr>
              <a:t>बातमीला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समर्पक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शीर्षक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असावे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en-US" dirty="0">
                <a:solidFill>
                  <a:srgbClr val="002060"/>
                </a:solidFill>
              </a:rPr>
              <a:t>pay special attention to grammar and symbols while writing news                                                                                            </a:t>
            </a:r>
            <a:r>
              <a:rPr lang="en-US" dirty="0" err="1">
                <a:solidFill>
                  <a:srgbClr val="002060"/>
                </a:solidFill>
              </a:rPr>
              <a:t>बातमी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लिहिताना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व्याकरण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आणि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विराम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चिन्हांकडे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विशेष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लक्ष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दयावे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13463" y="1881051"/>
            <a:ext cx="62962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संपादकीय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विभागाची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रचना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258169"/>
              </p:ext>
            </p:extLst>
          </p:nvPr>
        </p:nvGraphicFramePr>
        <p:xfrm>
          <a:off x="1441450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6989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4632"/>
            <a:ext cx="11128248" cy="160934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What Is News?</a:t>
            </a:r>
          </a:p>
        </p:txBody>
      </p:sp>
      <p:pic>
        <p:nvPicPr>
          <p:cNvPr id="4" name="Content Placeholder 3" descr="new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969477"/>
            <a:ext cx="6441793" cy="4888523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64224" y="2400300"/>
            <a:ext cx="4754880" cy="417031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News is any event, idea or opinion that is timely, that interests or affects a large number of people</a:t>
            </a:r>
            <a:r>
              <a:rPr lang="hi-IN" sz="2800" dirty="0">
                <a:solidFill>
                  <a:srgbClr val="C00000"/>
                </a:solidFill>
              </a:rPr>
              <a:t>.</a:t>
            </a:r>
            <a:endParaRPr lang="en-US" sz="2800" dirty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err="1">
                <a:solidFill>
                  <a:srgbClr val="002060"/>
                </a:solidFill>
              </a:rPr>
              <a:t>बातमी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म्हणजे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अशी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कोणतीही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घटना</a:t>
            </a:r>
            <a:r>
              <a:rPr lang="en-US" sz="2400" dirty="0">
                <a:solidFill>
                  <a:srgbClr val="002060"/>
                </a:solidFill>
              </a:rPr>
              <a:t>,  </a:t>
            </a:r>
            <a:r>
              <a:rPr lang="en-US" sz="2400" dirty="0" err="1">
                <a:solidFill>
                  <a:srgbClr val="002060"/>
                </a:solidFill>
              </a:rPr>
              <a:t>विचार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किंवा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मत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की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जे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वेळेत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सांगितले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जाते</a:t>
            </a:r>
            <a:r>
              <a:rPr lang="en-US" sz="2400" dirty="0">
                <a:solidFill>
                  <a:srgbClr val="002060"/>
                </a:solidFill>
              </a:rPr>
              <a:t> व </a:t>
            </a:r>
            <a:r>
              <a:rPr lang="en-US" sz="2400" dirty="0" err="1">
                <a:solidFill>
                  <a:srgbClr val="002060"/>
                </a:solidFill>
              </a:rPr>
              <a:t>ज्यात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अनेकांना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स्वारस्य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असते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किंवा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खूप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लोकांवर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त्याचा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प्रभाव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पडतो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5 W and 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Who</a:t>
            </a:r>
          </a:p>
          <a:p>
            <a:r>
              <a:rPr lang="en-US" dirty="0">
                <a:solidFill>
                  <a:srgbClr val="002060"/>
                </a:solidFill>
              </a:rPr>
              <a:t>What</a:t>
            </a:r>
          </a:p>
          <a:p>
            <a:r>
              <a:rPr lang="en-US" dirty="0">
                <a:solidFill>
                  <a:srgbClr val="002060"/>
                </a:solidFill>
              </a:rPr>
              <a:t>When</a:t>
            </a:r>
          </a:p>
          <a:p>
            <a:r>
              <a:rPr lang="en-US" dirty="0">
                <a:solidFill>
                  <a:srgbClr val="002060"/>
                </a:solidFill>
              </a:rPr>
              <a:t>Where</a:t>
            </a:r>
          </a:p>
          <a:p>
            <a:r>
              <a:rPr lang="en-US" dirty="0">
                <a:solidFill>
                  <a:srgbClr val="002060"/>
                </a:solidFill>
              </a:rPr>
              <a:t>Why</a:t>
            </a:r>
          </a:p>
          <a:p>
            <a:r>
              <a:rPr lang="en-US" dirty="0">
                <a:solidFill>
                  <a:srgbClr val="002060"/>
                </a:solidFill>
              </a:rPr>
              <a:t> How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2060"/>
                </a:solidFill>
              </a:rPr>
              <a:t>कोण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r>
              <a:rPr lang="en-US" dirty="0" err="1">
                <a:solidFill>
                  <a:srgbClr val="002060"/>
                </a:solidFill>
              </a:rPr>
              <a:t>काय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err="1">
                <a:solidFill>
                  <a:srgbClr val="002060"/>
                </a:solidFill>
              </a:rPr>
              <a:t>कधी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err="1">
                <a:solidFill>
                  <a:srgbClr val="002060"/>
                </a:solidFill>
              </a:rPr>
              <a:t>कोठे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err="1">
                <a:solidFill>
                  <a:srgbClr val="002060"/>
                </a:solidFill>
              </a:rPr>
              <a:t>कशामुळे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कशा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रितीने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1123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Structure of news</a:t>
            </a:r>
            <a:br>
              <a:rPr lang="hi-IN" sz="4000" dirty="0">
                <a:solidFill>
                  <a:srgbClr val="C00000"/>
                </a:solidFill>
              </a:rPr>
            </a:br>
            <a:r>
              <a:rPr lang="en-US" sz="4000" dirty="0" err="1">
                <a:solidFill>
                  <a:srgbClr val="002060"/>
                </a:solidFill>
              </a:rPr>
              <a:t>बातमीची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रचना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Lead (</a:t>
            </a:r>
            <a:r>
              <a:rPr lang="en-US" dirty="0" err="1">
                <a:solidFill>
                  <a:srgbClr val="002060"/>
                </a:solidFill>
              </a:rPr>
              <a:t>शिरोभाग</a:t>
            </a:r>
            <a:r>
              <a:rPr lang="en-US" dirty="0">
                <a:solidFill>
                  <a:srgbClr val="002060"/>
                </a:solidFill>
              </a:rPr>
              <a:t>)–</a:t>
            </a:r>
            <a:r>
              <a:rPr lang="en-US" dirty="0" err="1">
                <a:solidFill>
                  <a:srgbClr val="002060"/>
                </a:solidFill>
              </a:rPr>
              <a:t>कोण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काय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कधी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कोठे</a:t>
            </a:r>
            <a:r>
              <a:rPr lang="en-US" dirty="0">
                <a:solidFill>
                  <a:srgbClr val="002060"/>
                </a:solidFill>
              </a:rPr>
              <a:t> , </a:t>
            </a:r>
            <a:r>
              <a:rPr lang="en-US" dirty="0" err="1">
                <a:solidFill>
                  <a:srgbClr val="002060"/>
                </a:solidFill>
              </a:rPr>
              <a:t>कसे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आणि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कशामुळे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या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सहा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प्रश्नांची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उत्तरे</a:t>
            </a:r>
            <a:r>
              <a:rPr lang="en-US" dirty="0">
                <a:solidFill>
                  <a:srgbClr val="002060"/>
                </a:solidFill>
              </a:rPr>
              <a:t>  </a:t>
            </a:r>
            <a:r>
              <a:rPr lang="en-US" dirty="0" err="1">
                <a:solidFill>
                  <a:srgbClr val="002060"/>
                </a:solidFill>
              </a:rPr>
              <a:t>शिरोभागात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दिली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जाणे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अपेक्षित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आहे</a:t>
            </a:r>
            <a:r>
              <a:rPr lang="en-US" dirty="0">
                <a:solidFill>
                  <a:srgbClr val="002060"/>
                </a:solidFill>
              </a:rPr>
              <a:t>.</a:t>
            </a:r>
            <a:endParaRPr lang="hi-IN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Body of News ( </a:t>
            </a:r>
            <a:r>
              <a:rPr lang="en-US" dirty="0" err="1">
                <a:solidFill>
                  <a:srgbClr val="002060"/>
                </a:solidFill>
              </a:rPr>
              <a:t>बातमीचा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विस्तार</a:t>
            </a:r>
            <a:r>
              <a:rPr lang="en-US" dirty="0">
                <a:solidFill>
                  <a:srgbClr val="002060"/>
                </a:solidFill>
              </a:rPr>
              <a:t>) –</a:t>
            </a:r>
            <a:r>
              <a:rPr lang="hi-IN" dirty="0">
                <a:solidFill>
                  <a:srgbClr val="002060"/>
                </a:solidFill>
              </a:rPr>
              <a:t>  </a:t>
            </a:r>
            <a:r>
              <a:rPr lang="en-US" dirty="0" err="1">
                <a:solidFill>
                  <a:srgbClr val="002060"/>
                </a:solidFill>
              </a:rPr>
              <a:t>बातमीतील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महत्वाचा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तपशील</a:t>
            </a:r>
            <a:r>
              <a:rPr lang="en-US" dirty="0">
                <a:solidFill>
                  <a:srgbClr val="002060"/>
                </a:solidFill>
              </a:rPr>
              <a:t>.</a:t>
            </a:r>
            <a:endParaRPr lang="hi-IN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Background and Quotation- (</a:t>
            </a:r>
            <a:r>
              <a:rPr lang="en-US" dirty="0" err="1">
                <a:solidFill>
                  <a:srgbClr val="002060"/>
                </a:solidFill>
              </a:rPr>
              <a:t>पार्श्वभूमी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विधान</a:t>
            </a:r>
            <a:r>
              <a:rPr lang="en-US" dirty="0">
                <a:solidFill>
                  <a:srgbClr val="002060"/>
                </a:solidFill>
              </a:rPr>
              <a:t>) </a:t>
            </a:r>
            <a:r>
              <a:rPr lang="en-US" dirty="0" err="1">
                <a:solidFill>
                  <a:srgbClr val="002060"/>
                </a:solidFill>
              </a:rPr>
              <a:t>बातमीची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पार्श्वभूमी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उदगार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least important information – (</a:t>
            </a:r>
            <a:r>
              <a:rPr lang="en-US" dirty="0" err="1">
                <a:solidFill>
                  <a:srgbClr val="002060"/>
                </a:solidFill>
              </a:rPr>
              <a:t>बातमीचा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शेवट</a:t>
            </a:r>
            <a:r>
              <a:rPr lang="en-US" dirty="0">
                <a:solidFill>
                  <a:srgbClr val="002060"/>
                </a:solidFill>
              </a:rPr>
              <a:t>) </a:t>
            </a:r>
            <a:r>
              <a:rPr lang="hi-IN" dirty="0">
                <a:solidFill>
                  <a:srgbClr val="002060"/>
                </a:solidFill>
              </a:rPr>
              <a:t>कम</a:t>
            </a:r>
            <a:r>
              <a:rPr lang="en-US" dirty="0">
                <a:solidFill>
                  <a:srgbClr val="002060"/>
                </a:solidFill>
              </a:rPr>
              <a:t>ी</a:t>
            </a:r>
            <a:r>
              <a:rPr lang="hi-IN" dirty="0">
                <a:solidFill>
                  <a:srgbClr val="002060"/>
                </a:solidFill>
              </a:rPr>
              <a:t> महत्व</a:t>
            </a:r>
            <a:r>
              <a:rPr lang="en-US" dirty="0" err="1">
                <a:solidFill>
                  <a:srgbClr val="002060"/>
                </a:solidFill>
              </a:rPr>
              <a:t>ाची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hi-IN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माहिती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Content Placeholder 5" descr="News.png"/>
          <p:cNvPicPr>
            <a:picLocks noGrp="1" noChangeAspect="1"/>
          </p:cNvPicPr>
          <p:nvPr>
            <p:ph sz="half" idx="1"/>
          </p:nvPr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787870" y="1905544"/>
            <a:ext cx="4461763" cy="4532812"/>
          </a:xfrm>
        </p:spPr>
      </p:pic>
      <p:sp>
        <p:nvSpPr>
          <p:cNvPr id="11" name="TextBox 10"/>
          <p:cNvSpPr txBox="1"/>
          <p:nvPr/>
        </p:nvSpPr>
        <p:spPr>
          <a:xfrm>
            <a:off x="731520" y="4872446"/>
            <a:ext cx="141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dirty="0"/>
              <a:t>उल</a:t>
            </a:r>
            <a:r>
              <a:rPr lang="en-US" dirty="0" err="1"/>
              <a:t>टा</a:t>
            </a:r>
            <a:r>
              <a:rPr lang="en-US" dirty="0"/>
              <a:t> </a:t>
            </a:r>
            <a:r>
              <a:rPr lang="en-US" dirty="0" err="1"/>
              <a:t>त्रिकोण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821010" y="2759528"/>
            <a:ext cx="42862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376057" y="3567793"/>
            <a:ext cx="620486" cy="81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090307" y="4171950"/>
            <a:ext cx="5959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633107" y="4996543"/>
            <a:ext cx="6694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04731" y="2542205"/>
            <a:ext cx="926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 W &amp; 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35335" y="3241221"/>
            <a:ext cx="832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बातमीचा</a:t>
            </a:r>
            <a:r>
              <a:rPr lang="en-US" sz="1400" dirty="0"/>
              <a:t> </a:t>
            </a:r>
            <a:r>
              <a:rPr lang="en-US" sz="1400" dirty="0" err="1"/>
              <a:t>तपशील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996542" y="3992336"/>
            <a:ext cx="971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पार्श्वभूमी</a:t>
            </a:r>
            <a:r>
              <a:rPr lang="en-US" sz="1400" dirty="0"/>
              <a:t> / </a:t>
            </a:r>
            <a:r>
              <a:rPr lang="en-US" sz="1400" dirty="0" err="1"/>
              <a:t>विधान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4914899" y="4839789"/>
            <a:ext cx="987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बातमीचा</a:t>
            </a:r>
            <a:r>
              <a:rPr lang="en-US" sz="1200" dirty="0"/>
              <a:t> </a:t>
            </a:r>
            <a:r>
              <a:rPr lang="en-US" sz="1400" dirty="0" err="1"/>
              <a:t>शेवट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41745" cy="1352332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</a:rPr>
              <a:t> Values of news </a:t>
            </a:r>
            <a:r>
              <a:rPr lang="en-US" sz="4800" dirty="0" err="1">
                <a:solidFill>
                  <a:srgbClr val="002060"/>
                </a:solidFill>
              </a:rPr>
              <a:t>बातमीचे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निकष</a:t>
            </a:r>
            <a:r>
              <a:rPr lang="en-US" sz="4800" dirty="0">
                <a:solidFill>
                  <a:srgbClr val="002060"/>
                </a:solidFill>
              </a:rPr>
              <a:t> / </a:t>
            </a:r>
            <a:r>
              <a:rPr lang="en-US" sz="4800" dirty="0" err="1">
                <a:solidFill>
                  <a:srgbClr val="002060"/>
                </a:solidFill>
              </a:rPr>
              <a:t>मूल्ये</a:t>
            </a:r>
            <a:endParaRPr lang="en-US" sz="4800" dirty="0">
              <a:solidFill>
                <a:srgbClr val="002060"/>
              </a:solidFill>
            </a:endParaRPr>
          </a:p>
        </p:txBody>
      </p:sp>
      <p:pic>
        <p:nvPicPr>
          <p:cNvPr id="5" name="Content Placeholder 4" descr="News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2633" y="2280138"/>
            <a:ext cx="5990491" cy="434926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1861457"/>
            <a:ext cx="4754880" cy="474834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Magnitude</a:t>
            </a:r>
            <a:r>
              <a:rPr lang="hi-IN" dirty="0"/>
              <a:t> ( व्यापकता )</a:t>
            </a:r>
            <a:r>
              <a:rPr lang="en-US" dirty="0"/>
              <a:t> – </a:t>
            </a:r>
            <a:r>
              <a:rPr lang="en-US" dirty="0" err="1"/>
              <a:t>किती</a:t>
            </a:r>
            <a:r>
              <a:rPr lang="en-US" dirty="0"/>
              <a:t> </a:t>
            </a:r>
            <a:r>
              <a:rPr lang="en-US" dirty="0" err="1"/>
              <a:t>जास्त</a:t>
            </a:r>
            <a:r>
              <a:rPr lang="en-US" dirty="0"/>
              <a:t> </a:t>
            </a:r>
            <a:r>
              <a:rPr lang="en-US" dirty="0" err="1"/>
              <a:t>लोकांवर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परिणाम</a:t>
            </a:r>
            <a:r>
              <a:rPr lang="en-US" dirty="0"/>
              <a:t> </a:t>
            </a:r>
            <a:r>
              <a:rPr lang="en-US" dirty="0" err="1"/>
              <a:t>होतो</a:t>
            </a:r>
            <a:r>
              <a:rPr lang="en-US" dirty="0"/>
              <a:t> </a:t>
            </a:r>
            <a:r>
              <a:rPr lang="en-US" dirty="0" err="1"/>
              <a:t>आहे</a:t>
            </a:r>
            <a:r>
              <a:rPr lang="en-US" dirty="0"/>
              <a:t> ( </a:t>
            </a:r>
            <a:r>
              <a:rPr lang="en-US" dirty="0" err="1"/>
              <a:t>उदा</a:t>
            </a:r>
            <a:r>
              <a:rPr lang="en-US" dirty="0"/>
              <a:t>. </a:t>
            </a:r>
            <a:r>
              <a:rPr lang="en-US" dirty="0" err="1"/>
              <a:t>कोविड</a:t>
            </a:r>
            <a:r>
              <a:rPr lang="en-US" dirty="0"/>
              <a:t> 2019)</a:t>
            </a:r>
            <a:endParaRPr lang="hi-IN" dirty="0"/>
          </a:p>
          <a:p>
            <a:r>
              <a:rPr lang="en-US" dirty="0"/>
              <a:t>Prominence – </a:t>
            </a:r>
            <a:r>
              <a:rPr lang="en-US" dirty="0" err="1"/>
              <a:t>महत्वाच्या</a:t>
            </a:r>
            <a:r>
              <a:rPr lang="en-US" dirty="0"/>
              <a:t> </a:t>
            </a:r>
            <a:r>
              <a:rPr lang="en-US" dirty="0" err="1"/>
              <a:t>व्यक्ती</a:t>
            </a:r>
            <a:r>
              <a:rPr lang="en-US" dirty="0"/>
              <a:t> </a:t>
            </a:r>
            <a:r>
              <a:rPr lang="en-US" dirty="0" err="1"/>
              <a:t>अथवा</a:t>
            </a:r>
            <a:r>
              <a:rPr lang="en-US" dirty="0"/>
              <a:t>  </a:t>
            </a:r>
            <a:r>
              <a:rPr lang="en-US" dirty="0" err="1"/>
              <a:t>स्थळांबाबत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काय</a:t>
            </a:r>
            <a:r>
              <a:rPr lang="en-US" dirty="0"/>
              <a:t> </a:t>
            </a:r>
            <a:r>
              <a:rPr lang="en-US" dirty="0" err="1"/>
              <a:t>घडते</a:t>
            </a:r>
            <a:r>
              <a:rPr lang="en-US" dirty="0"/>
              <a:t> </a:t>
            </a:r>
            <a:r>
              <a:rPr lang="en-US" dirty="0" err="1"/>
              <a:t>आहे</a:t>
            </a:r>
            <a:r>
              <a:rPr lang="en-US" dirty="0"/>
              <a:t>. ( </a:t>
            </a:r>
            <a:r>
              <a:rPr lang="en-US" dirty="0" err="1"/>
              <a:t>उदा</a:t>
            </a:r>
            <a:r>
              <a:rPr lang="en-US" dirty="0"/>
              <a:t>. </a:t>
            </a:r>
            <a:r>
              <a:rPr lang="en-US" dirty="0" err="1"/>
              <a:t>सुशांत</a:t>
            </a:r>
            <a:r>
              <a:rPr lang="en-US" dirty="0"/>
              <a:t> </a:t>
            </a:r>
            <a:r>
              <a:rPr lang="en-US" dirty="0" err="1"/>
              <a:t>राजपूत</a:t>
            </a:r>
            <a:r>
              <a:rPr lang="en-US" dirty="0"/>
              <a:t>, </a:t>
            </a:r>
            <a:r>
              <a:rPr lang="en-US" dirty="0" err="1"/>
              <a:t>अजिंठा</a:t>
            </a:r>
            <a:r>
              <a:rPr lang="en-US" dirty="0"/>
              <a:t> </a:t>
            </a:r>
            <a:r>
              <a:rPr lang="en-US" dirty="0" err="1"/>
              <a:t>लेणी</a:t>
            </a:r>
            <a:r>
              <a:rPr lang="en-US" dirty="0"/>
              <a:t> )</a:t>
            </a:r>
          </a:p>
          <a:p>
            <a:r>
              <a:rPr lang="en-US" dirty="0"/>
              <a:t>Conflict -  </a:t>
            </a:r>
            <a:r>
              <a:rPr lang="en-US" dirty="0" err="1"/>
              <a:t>दोन</a:t>
            </a:r>
            <a:r>
              <a:rPr lang="en-US" dirty="0"/>
              <a:t> </a:t>
            </a:r>
            <a:r>
              <a:rPr lang="en-US" dirty="0" err="1"/>
              <a:t>गटात</a:t>
            </a:r>
            <a:r>
              <a:rPr lang="en-US" dirty="0"/>
              <a:t>  </a:t>
            </a:r>
            <a:r>
              <a:rPr lang="en-US" dirty="0" err="1"/>
              <a:t>संघर्ष</a:t>
            </a:r>
            <a:r>
              <a:rPr lang="en-US" dirty="0"/>
              <a:t> ( </a:t>
            </a:r>
            <a:r>
              <a:rPr lang="en-US" dirty="0" err="1"/>
              <a:t>उदा</a:t>
            </a:r>
            <a:r>
              <a:rPr lang="en-US" dirty="0"/>
              <a:t>. </a:t>
            </a:r>
            <a:r>
              <a:rPr lang="en-US" dirty="0" err="1"/>
              <a:t>सुप्रिमच्या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कामगारांचे</a:t>
            </a:r>
            <a:r>
              <a:rPr lang="en-US" dirty="0"/>
              <a:t>  </a:t>
            </a:r>
            <a:r>
              <a:rPr lang="en-US" dirty="0" err="1"/>
              <a:t>आंदोलन</a:t>
            </a:r>
            <a:endParaRPr lang="en-US" dirty="0"/>
          </a:p>
          <a:p>
            <a:r>
              <a:rPr lang="en-US" dirty="0"/>
              <a:t>Proximity- </a:t>
            </a:r>
            <a:r>
              <a:rPr lang="en-US" dirty="0" err="1"/>
              <a:t>बातमी</a:t>
            </a:r>
            <a:r>
              <a:rPr lang="en-US" dirty="0"/>
              <a:t> </a:t>
            </a:r>
            <a:r>
              <a:rPr lang="en-US" dirty="0" err="1"/>
              <a:t>आपल्या</a:t>
            </a:r>
            <a:r>
              <a:rPr lang="en-US" dirty="0"/>
              <a:t> </a:t>
            </a:r>
            <a:r>
              <a:rPr lang="en-US" dirty="0" err="1"/>
              <a:t>किती</a:t>
            </a:r>
            <a:r>
              <a:rPr lang="en-US" dirty="0"/>
              <a:t> </a:t>
            </a:r>
            <a:r>
              <a:rPr lang="en-US" dirty="0" err="1"/>
              <a:t>नजीक</a:t>
            </a:r>
            <a:r>
              <a:rPr lang="en-US" dirty="0"/>
              <a:t> </a:t>
            </a:r>
            <a:r>
              <a:rPr lang="en-US" dirty="0" err="1"/>
              <a:t>घडली</a:t>
            </a:r>
            <a:r>
              <a:rPr lang="en-US" dirty="0"/>
              <a:t> , </a:t>
            </a:r>
          </a:p>
          <a:p>
            <a:pPr marL="0" indent="0">
              <a:buNone/>
            </a:pPr>
            <a:r>
              <a:rPr lang="en-US" dirty="0" err="1"/>
              <a:t>त्यानुसार</a:t>
            </a:r>
            <a:r>
              <a:rPr lang="en-US" dirty="0"/>
              <a:t> </a:t>
            </a:r>
            <a:r>
              <a:rPr lang="en-US" dirty="0" err="1"/>
              <a:t>महत्व</a:t>
            </a:r>
            <a:r>
              <a:rPr lang="en-US" dirty="0"/>
              <a:t> </a:t>
            </a:r>
            <a:r>
              <a:rPr lang="en-US" dirty="0" err="1"/>
              <a:t>वाढते</a:t>
            </a:r>
            <a:r>
              <a:rPr lang="en-US" dirty="0"/>
              <a:t>. ( </a:t>
            </a:r>
            <a:r>
              <a:rPr lang="en-US" dirty="0" err="1"/>
              <a:t>मणीपूरमध्ये</a:t>
            </a:r>
            <a:r>
              <a:rPr lang="en-US" dirty="0"/>
              <a:t> </a:t>
            </a:r>
            <a:r>
              <a:rPr lang="en-US" dirty="0" err="1"/>
              <a:t>दोनजण</a:t>
            </a:r>
            <a:r>
              <a:rPr lang="en-US" dirty="0"/>
              <a:t>  </a:t>
            </a:r>
            <a:r>
              <a:rPr lang="en-US" dirty="0" err="1"/>
              <a:t>पुरात</a:t>
            </a:r>
            <a:r>
              <a:rPr lang="en-US" dirty="0"/>
              <a:t>  </a:t>
            </a:r>
            <a:r>
              <a:rPr lang="en-US" dirty="0" err="1"/>
              <a:t>वाहून</a:t>
            </a:r>
            <a:r>
              <a:rPr lang="en-US" dirty="0"/>
              <a:t> </a:t>
            </a:r>
            <a:r>
              <a:rPr lang="en-US" dirty="0" err="1"/>
              <a:t>गेले</a:t>
            </a:r>
            <a:r>
              <a:rPr lang="en-US" dirty="0"/>
              <a:t>)</a:t>
            </a:r>
          </a:p>
          <a:p>
            <a:r>
              <a:rPr lang="en-US" dirty="0"/>
              <a:t>Timeliness – </a:t>
            </a:r>
            <a:r>
              <a:rPr lang="en-US" dirty="0" err="1"/>
              <a:t>बातमी</a:t>
            </a:r>
            <a:r>
              <a:rPr lang="en-US" dirty="0"/>
              <a:t> </a:t>
            </a:r>
            <a:r>
              <a:rPr lang="en-US" dirty="0" err="1"/>
              <a:t>ताजी</a:t>
            </a:r>
            <a:r>
              <a:rPr lang="en-US" dirty="0"/>
              <a:t> </a:t>
            </a:r>
            <a:r>
              <a:rPr lang="en-US" dirty="0" err="1"/>
              <a:t>असेल</a:t>
            </a:r>
            <a:r>
              <a:rPr lang="en-US" dirty="0"/>
              <a:t> </a:t>
            </a:r>
            <a:r>
              <a:rPr lang="en-US" dirty="0" err="1"/>
              <a:t>तरच</a:t>
            </a:r>
            <a:r>
              <a:rPr lang="en-US" dirty="0"/>
              <a:t> </a:t>
            </a:r>
            <a:r>
              <a:rPr lang="en-US" dirty="0" err="1"/>
              <a:t>महत्व</a:t>
            </a:r>
            <a:r>
              <a:rPr lang="en-US" dirty="0"/>
              <a:t> </a:t>
            </a:r>
            <a:r>
              <a:rPr lang="en-US" dirty="0" err="1"/>
              <a:t>आहे</a:t>
            </a:r>
            <a:r>
              <a:rPr lang="en-US" dirty="0"/>
              <a:t>. ( </a:t>
            </a:r>
            <a:r>
              <a:rPr lang="en-US" dirty="0" err="1"/>
              <a:t>उदा</a:t>
            </a:r>
            <a:r>
              <a:rPr lang="en-US" dirty="0"/>
              <a:t>. </a:t>
            </a:r>
            <a:r>
              <a:rPr lang="en-US" dirty="0" err="1"/>
              <a:t>दोन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दिवसापूर्वी</a:t>
            </a:r>
            <a:r>
              <a:rPr lang="en-US" dirty="0"/>
              <a:t> </a:t>
            </a:r>
            <a:r>
              <a:rPr lang="en-US" dirty="0" err="1"/>
              <a:t>जळगाव</a:t>
            </a:r>
            <a:r>
              <a:rPr lang="en-US" dirty="0"/>
              <a:t> </a:t>
            </a:r>
            <a:r>
              <a:rPr lang="en-US" dirty="0" err="1"/>
              <a:t>येथे</a:t>
            </a:r>
            <a:r>
              <a:rPr lang="en-US" dirty="0"/>
              <a:t> </a:t>
            </a:r>
            <a:r>
              <a:rPr lang="en-US" dirty="0" err="1"/>
              <a:t>वादळी</a:t>
            </a:r>
            <a:r>
              <a:rPr lang="en-US" dirty="0"/>
              <a:t> </a:t>
            </a:r>
            <a:r>
              <a:rPr lang="en-US" dirty="0" err="1"/>
              <a:t>वा-यासह</a:t>
            </a:r>
            <a:r>
              <a:rPr lang="en-US" dirty="0"/>
              <a:t> </a:t>
            </a:r>
            <a:r>
              <a:rPr lang="en-US" dirty="0" err="1"/>
              <a:t>पाऊस</a:t>
            </a:r>
            <a:r>
              <a:rPr lang="en-US" dirty="0"/>
              <a:t> </a:t>
            </a:r>
            <a:r>
              <a:rPr lang="en-US" dirty="0" err="1"/>
              <a:t>पडला</a:t>
            </a:r>
            <a:r>
              <a:rPr lang="en-US" dirty="0"/>
              <a:t>)</a:t>
            </a:r>
          </a:p>
          <a:p>
            <a:r>
              <a:rPr lang="en-US" dirty="0"/>
              <a:t>Currency – </a:t>
            </a:r>
            <a:r>
              <a:rPr lang="en-US" dirty="0" err="1"/>
              <a:t>लोक</a:t>
            </a:r>
            <a:r>
              <a:rPr lang="en-US" dirty="0"/>
              <a:t> </a:t>
            </a:r>
            <a:r>
              <a:rPr lang="en-US" dirty="0" err="1"/>
              <a:t>ज्यावर</a:t>
            </a:r>
            <a:r>
              <a:rPr lang="en-US" dirty="0"/>
              <a:t> </a:t>
            </a:r>
            <a:r>
              <a:rPr lang="en-US" dirty="0" err="1"/>
              <a:t>अधिक</a:t>
            </a:r>
            <a:r>
              <a:rPr lang="en-US" dirty="0"/>
              <a:t> </a:t>
            </a:r>
            <a:r>
              <a:rPr lang="en-US" dirty="0" err="1"/>
              <a:t>चर्चा</a:t>
            </a:r>
            <a:r>
              <a:rPr lang="en-US" dirty="0"/>
              <a:t> </a:t>
            </a:r>
            <a:r>
              <a:rPr lang="en-US" dirty="0" err="1"/>
              <a:t>करतात</a:t>
            </a:r>
            <a:r>
              <a:rPr lang="en-US" dirty="0"/>
              <a:t> </a:t>
            </a:r>
            <a:r>
              <a:rPr lang="en-US" dirty="0" err="1"/>
              <a:t>असा</a:t>
            </a:r>
            <a:r>
              <a:rPr lang="en-US" dirty="0"/>
              <a:t> </a:t>
            </a:r>
            <a:r>
              <a:rPr lang="en-US" dirty="0" err="1"/>
              <a:t>कोणताही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विषय</a:t>
            </a:r>
            <a:r>
              <a:rPr lang="en-US" dirty="0"/>
              <a:t>.  ( </a:t>
            </a:r>
            <a:r>
              <a:rPr lang="en-US" dirty="0" err="1"/>
              <a:t>उदा</a:t>
            </a:r>
            <a:r>
              <a:rPr lang="en-US" dirty="0"/>
              <a:t>. </a:t>
            </a:r>
            <a:r>
              <a:rPr lang="en-US" dirty="0" err="1"/>
              <a:t>लॉकडाऊनचा</a:t>
            </a:r>
            <a:r>
              <a:rPr lang="en-US" dirty="0"/>
              <a:t> </a:t>
            </a:r>
            <a:r>
              <a:rPr lang="en-US" dirty="0" err="1"/>
              <a:t>रोजगारावर</a:t>
            </a:r>
            <a:r>
              <a:rPr lang="en-US" dirty="0"/>
              <a:t> </a:t>
            </a:r>
            <a:r>
              <a:rPr lang="en-US" dirty="0" err="1"/>
              <a:t>झालेल</a:t>
            </a:r>
            <a:r>
              <a:rPr lang="en-US" dirty="0"/>
              <a:t> </a:t>
            </a:r>
            <a:r>
              <a:rPr lang="en-US" dirty="0" err="1"/>
              <a:t>परिणाम</a:t>
            </a:r>
            <a:endParaRPr lang="en-US" dirty="0"/>
          </a:p>
          <a:p>
            <a:r>
              <a:rPr lang="en-US" dirty="0"/>
              <a:t>Unusual – </a:t>
            </a:r>
            <a:r>
              <a:rPr lang="en-US" dirty="0" err="1"/>
              <a:t>वेगळेपण</a:t>
            </a:r>
            <a:r>
              <a:rPr lang="en-US" dirty="0"/>
              <a:t>  ( </a:t>
            </a:r>
            <a:r>
              <a:rPr lang="en-US" dirty="0" err="1"/>
              <a:t>उदा</a:t>
            </a:r>
            <a:r>
              <a:rPr lang="en-US" dirty="0"/>
              <a:t>.  </a:t>
            </a:r>
            <a:r>
              <a:rPr lang="en-US" dirty="0" err="1"/>
              <a:t>ब्रम्हकमळाला</a:t>
            </a:r>
            <a:r>
              <a:rPr lang="en-US" dirty="0"/>
              <a:t> </a:t>
            </a:r>
            <a:r>
              <a:rPr lang="en-US" dirty="0" err="1"/>
              <a:t>फळ</a:t>
            </a:r>
            <a:r>
              <a:rPr lang="en-US" dirty="0"/>
              <a:t> </a:t>
            </a:r>
            <a:r>
              <a:rPr lang="en-US" dirty="0" err="1"/>
              <a:t>आले</a:t>
            </a:r>
            <a:r>
              <a:rPr lang="en-US" dirty="0"/>
              <a:t>)</a:t>
            </a:r>
          </a:p>
          <a:p>
            <a:r>
              <a:rPr lang="en-US" dirty="0"/>
              <a:t>Human Interest – </a:t>
            </a:r>
            <a:r>
              <a:rPr lang="en-US" dirty="0" err="1"/>
              <a:t>मानवी</a:t>
            </a:r>
            <a:r>
              <a:rPr lang="en-US" dirty="0"/>
              <a:t> </a:t>
            </a:r>
            <a:r>
              <a:rPr lang="en-US" dirty="0" err="1"/>
              <a:t>मनाला</a:t>
            </a:r>
            <a:r>
              <a:rPr lang="en-US" dirty="0"/>
              <a:t> </a:t>
            </a:r>
            <a:r>
              <a:rPr lang="en-US" dirty="0" err="1"/>
              <a:t>स्पर्श</a:t>
            </a:r>
            <a:r>
              <a:rPr lang="en-US" dirty="0"/>
              <a:t> </a:t>
            </a:r>
            <a:r>
              <a:rPr lang="en-US" dirty="0" err="1"/>
              <a:t>करणारी</a:t>
            </a:r>
            <a:r>
              <a:rPr lang="en-US" dirty="0"/>
              <a:t> </a:t>
            </a:r>
            <a:r>
              <a:rPr lang="en-US" dirty="0" err="1"/>
              <a:t>बातमी</a:t>
            </a:r>
            <a:r>
              <a:rPr lang="en-US" dirty="0"/>
              <a:t>. ( </a:t>
            </a:r>
            <a:r>
              <a:rPr lang="en-US" dirty="0" err="1"/>
              <a:t>उदा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err="1"/>
              <a:t>आजारी</a:t>
            </a:r>
            <a:r>
              <a:rPr lang="en-US" dirty="0"/>
              <a:t> </a:t>
            </a:r>
            <a:r>
              <a:rPr lang="en-US" dirty="0" err="1"/>
              <a:t>वडिलांना</a:t>
            </a:r>
            <a:r>
              <a:rPr lang="en-US" dirty="0"/>
              <a:t>  </a:t>
            </a:r>
            <a:r>
              <a:rPr lang="en-US" dirty="0" err="1"/>
              <a:t>घेऊन</a:t>
            </a:r>
            <a:r>
              <a:rPr lang="en-US" dirty="0"/>
              <a:t>  </a:t>
            </a:r>
            <a:r>
              <a:rPr lang="en-US" dirty="0" err="1"/>
              <a:t>मुलीचा</a:t>
            </a:r>
            <a:r>
              <a:rPr lang="en-US" dirty="0"/>
              <a:t> </a:t>
            </a:r>
            <a:r>
              <a:rPr lang="en-US" dirty="0" err="1"/>
              <a:t>सायकलवर</a:t>
            </a:r>
            <a:r>
              <a:rPr lang="en-US" dirty="0"/>
              <a:t> 1800 </a:t>
            </a:r>
            <a:r>
              <a:rPr lang="en-US" dirty="0" err="1"/>
              <a:t>कि.मी</a:t>
            </a:r>
            <a:r>
              <a:rPr lang="en-US" dirty="0"/>
              <a:t>. </a:t>
            </a:r>
            <a:r>
              <a:rPr lang="en-US" dirty="0" err="1"/>
              <a:t>प्रवास</a:t>
            </a:r>
            <a:r>
              <a:rPr lang="en-US" dirty="0"/>
              <a:t> 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56891" y="3385755"/>
            <a:ext cx="1376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400" dirty="0"/>
              <a:t> </a:t>
            </a:r>
            <a:r>
              <a:rPr lang="en-US" sz="1400" dirty="0" err="1"/>
              <a:t>महात्म्य</a:t>
            </a:r>
            <a:r>
              <a:rPr lang="hi-IN" sz="1400" dirty="0"/>
              <a:t> / </a:t>
            </a:r>
            <a:r>
              <a:rPr lang="en-US" sz="1400" dirty="0"/>
              <a:t>                                                                                                                                                </a:t>
            </a:r>
          </a:p>
          <a:p>
            <a:r>
              <a:rPr lang="en-US" sz="1400" dirty="0"/>
              <a:t>     </a:t>
            </a:r>
            <a:r>
              <a:rPr lang="en-US" sz="1400" dirty="0" err="1"/>
              <a:t>महत्व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518557" y="3493477"/>
            <a:ext cx="1482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400" dirty="0"/>
              <a:t>मानव</a:t>
            </a:r>
            <a:r>
              <a:rPr lang="en-US" sz="1400" dirty="0"/>
              <a:t>ी </a:t>
            </a:r>
            <a:r>
              <a:rPr lang="en-US" sz="1400" dirty="0" err="1"/>
              <a:t>स्वारस्य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536831" y="4443046"/>
            <a:ext cx="773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hi-IN" sz="1400" dirty="0"/>
              <a:t>संघर्ष 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306286" y="4595445"/>
            <a:ext cx="108421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err="1"/>
              <a:t>वेगळेपण</a:t>
            </a:r>
            <a:endParaRPr lang="en-US" sz="1300" dirty="0"/>
          </a:p>
        </p:txBody>
      </p:sp>
      <p:sp>
        <p:nvSpPr>
          <p:cNvPr id="11" name="TextBox 10"/>
          <p:cNvSpPr txBox="1"/>
          <p:nvPr/>
        </p:nvSpPr>
        <p:spPr>
          <a:xfrm>
            <a:off x="4049485" y="5568462"/>
            <a:ext cx="9210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300" dirty="0"/>
              <a:t> </a:t>
            </a:r>
            <a:r>
              <a:rPr lang="en-US" sz="1300" dirty="0" err="1"/>
              <a:t>नजीकता</a:t>
            </a:r>
            <a:endParaRPr lang="en-US" sz="1300" dirty="0"/>
          </a:p>
        </p:txBody>
      </p:sp>
      <p:sp>
        <p:nvSpPr>
          <p:cNvPr id="12" name="TextBox 11"/>
          <p:cNvSpPr txBox="1"/>
          <p:nvPr/>
        </p:nvSpPr>
        <p:spPr>
          <a:xfrm>
            <a:off x="2719753" y="6084277"/>
            <a:ext cx="1256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   </a:t>
            </a:r>
            <a:r>
              <a:rPr lang="en-US" sz="1400" dirty="0" err="1"/>
              <a:t>ताजेपणा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827796" y="5669280"/>
            <a:ext cx="797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400" dirty="0"/>
              <a:t>प्रच</a:t>
            </a:r>
            <a:r>
              <a:rPr lang="en-US" sz="1400" dirty="0" err="1"/>
              <a:t>लित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450123" y="4595445"/>
            <a:ext cx="1664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</a:t>
            </a:r>
            <a:r>
              <a:rPr lang="en-US" sz="1600" dirty="0" err="1"/>
              <a:t>बातमीचे</a:t>
            </a:r>
            <a:r>
              <a:rPr lang="en-US" sz="1600" dirty="0"/>
              <a:t> </a:t>
            </a:r>
            <a:r>
              <a:rPr lang="en-US" sz="1600" dirty="0" err="1"/>
              <a:t>निकष</a:t>
            </a:r>
            <a:r>
              <a:rPr lang="en-US" sz="16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00" y="3047201"/>
            <a:ext cx="130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err="1"/>
              <a:t>परिणाम</a:t>
            </a:r>
            <a:r>
              <a:rPr lang="en-US" sz="1400" dirty="0"/>
              <a:t> / </a:t>
            </a:r>
          </a:p>
          <a:p>
            <a:r>
              <a:rPr lang="en-US" sz="1400" dirty="0"/>
              <a:t> </a:t>
            </a:r>
            <a:r>
              <a:rPr lang="en-US" sz="1400" dirty="0" err="1"/>
              <a:t>व्यापकता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Types of News </a:t>
            </a:r>
            <a:r>
              <a:rPr lang="en-US" dirty="0" err="1">
                <a:solidFill>
                  <a:srgbClr val="002060"/>
                </a:solidFill>
              </a:rPr>
              <a:t>बातमीचे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प्रकार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साधी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बातमी</a:t>
            </a:r>
            <a:r>
              <a:rPr lang="en-US" sz="2400" dirty="0">
                <a:solidFill>
                  <a:srgbClr val="C00000"/>
                </a:solidFill>
              </a:rPr>
              <a:t> ( Soft News )</a:t>
            </a:r>
          </a:p>
          <a:p>
            <a:r>
              <a:rPr lang="en-US" dirty="0">
                <a:solidFill>
                  <a:srgbClr val="C00000"/>
                </a:solidFill>
              </a:rPr>
              <a:t>Soft news is background information , human interest stories.</a:t>
            </a:r>
          </a:p>
          <a:p>
            <a:r>
              <a:rPr lang="en-US" dirty="0">
                <a:solidFill>
                  <a:srgbClr val="C00000"/>
                </a:solidFill>
              </a:rPr>
              <a:t> Arts, entertainment, culture, stories.</a:t>
            </a:r>
          </a:p>
          <a:p>
            <a:r>
              <a:rPr lang="en-US" sz="2400" dirty="0">
                <a:solidFill>
                  <a:srgbClr val="C00000"/>
                </a:solidFill>
              </a:rPr>
              <a:t>  </a:t>
            </a:r>
            <a:r>
              <a:rPr lang="en-US" sz="2400" dirty="0" err="1">
                <a:solidFill>
                  <a:srgbClr val="C00000"/>
                </a:solidFill>
              </a:rPr>
              <a:t>उदाहरण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 err="1">
                <a:solidFill>
                  <a:srgbClr val="C00000"/>
                </a:solidFill>
              </a:rPr>
              <a:t>करण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जोहर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यांचा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नवा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चित्रपट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येणार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 err="1">
                <a:solidFill>
                  <a:srgbClr val="C00000"/>
                </a:solidFill>
              </a:rPr>
              <a:t>हुसेन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यांची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चित्रे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जतन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करणार</a:t>
            </a:r>
            <a:endParaRPr lang="en-US" sz="2400" dirty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2060"/>
                </a:solidFill>
              </a:rPr>
              <a:t>कठीण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बातमी</a:t>
            </a:r>
            <a:r>
              <a:rPr lang="en-US" dirty="0">
                <a:solidFill>
                  <a:srgbClr val="002060"/>
                </a:solidFill>
              </a:rPr>
              <a:t>  ( Hard News)</a:t>
            </a:r>
          </a:p>
          <a:p>
            <a:r>
              <a:rPr lang="en-US" dirty="0">
                <a:solidFill>
                  <a:srgbClr val="002060"/>
                </a:solidFill>
              </a:rPr>
              <a:t>Up –to-the-minute news &amp; events that are reported immediately.</a:t>
            </a:r>
          </a:p>
          <a:p>
            <a:r>
              <a:rPr lang="en-US" dirty="0">
                <a:solidFill>
                  <a:srgbClr val="002060"/>
                </a:solidFill>
              </a:rPr>
              <a:t>Politics, war, Economics, crime</a:t>
            </a:r>
          </a:p>
          <a:p>
            <a:r>
              <a:rPr lang="en-US" dirty="0" err="1">
                <a:solidFill>
                  <a:srgbClr val="002060"/>
                </a:solidFill>
              </a:rPr>
              <a:t>उदाहरण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err="1">
                <a:solidFill>
                  <a:srgbClr val="002060"/>
                </a:solidFill>
              </a:rPr>
              <a:t>मुंबईत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अपघातात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दहा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ठार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err="1">
                <a:solidFill>
                  <a:srgbClr val="002060"/>
                </a:solidFill>
              </a:rPr>
              <a:t>लॉकडाऊनची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संधी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साधून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जळगावात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चोरांनी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चार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घरे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>
                <a:solidFill>
                  <a:srgbClr val="002060"/>
                </a:solidFill>
              </a:rPr>
              <a:t>फोडली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209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Sources of News </a:t>
            </a:r>
            <a:r>
              <a:rPr lang="en-US" dirty="0" err="1">
                <a:solidFill>
                  <a:srgbClr val="002060"/>
                </a:solidFill>
              </a:rPr>
              <a:t>बातमीचे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स्रोत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1C5E02"/>
                </a:solidFill>
              </a:rPr>
              <a:t>Radio. ...</a:t>
            </a:r>
          </a:p>
          <a:p>
            <a:r>
              <a:rPr lang="en-US" dirty="0">
                <a:solidFill>
                  <a:srgbClr val="1C5E02"/>
                </a:solidFill>
              </a:rPr>
              <a:t>Television. ...</a:t>
            </a:r>
          </a:p>
          <a:p>
            <a:r>
              <a:rPr lang="en-US" dirty="0">
                <a:solidFill>
                  <a:srgbClr val="1C5E02"/>
                </a:solidFill>
              </a:rPr>
              <a:t>Newspaper and Magazines. ...</a:t>
            </a:r>
          </a:p>
          <a:p>
            <a:r>
              <a:rPr lang="en-US" dirty="0">
                <a:solidFill>
                  <a:srgbClr val="1C5E02"/>
                </a:solidFill>
              </a:rPr>
              <a:t>Correspondents. ...</a:t>
            </a:r>
          </a:p>
          <a:p>
            <a:r>
              <a:rPr lang="en-US" dirty="0">
                <a:solidFill>
                  <a:srgbClr val="1C5E02"/>
                </a:solidFill>
              </a:rPr>
              <a:t>Press Interviews. ...</a:t>
            </a:r>
          </a:p>
          <a:p>
            <a:r>
              <a:rPr lang="en-US" dirty="0">
                <a:solidFill>
                  <a:srgbClr val="1C5E02"/>
                </a:solidFill>
              </a:rPr>
              <a:t>Press Conferences. ...</a:t>
            </a:r>
          </a:p>
          <a:p>
            <a:r>
              <a:rPr lang="en-US" dirty="0">
                <a:solidFill>
                  <a:srgbClr val="1C5E02"/>
                </a:solidFill>
              </a:rPr>
              <a:t>Police Stations.</a:t>
            </a:r>
          </a:p>
          <a:p>
            <a:r>
              <a:rPr lang="en-US" dirty="0">
                <a:solidFill>
                  <a:srgbClr val="1C5E02"/>
                </a:solidFill>
              </a:rPr>
              <a:t>Railway Station/ Bus Stand/ Airport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Hospitals</a:t>
            </a:r>
          </a:p>
          <a:p>
            <a:r>
              <a:rPr lang="en-US" dirty="0">
                <a:solidFill>
                  <a:srgbClr val="002060"/>
                </a:solidFill>
              </a:rPr>
              <a:t>Courts</a:t>
            </a:r>
          </a:p>
          <a:p>
            <a:r>
              <a:rPr lang="en-US" dirty="0">
                <a:solidFill>
                  <a:srgbClr val="002060"/>
                </a:solidFill>
              </a:rPr>
              <a:t>Educational Institutions</a:t>
            </a:r>
          </a:p>
          <a:p>
            <a:r>
              <a:rPr lang="en-US" dirty="0">
                <a:solidFill>
                  <a:srgbClr val="002060"/>
                </a:solidFill>
              </a:rPr>
              <a:t>Political Parties</a:t>
            </a:r>
          </a:p>
          <a:p>
            <a:r>
              <a:rPr lang="en-US" dirty="0">
                <a:solidFill>
                  <a:srgbClr val="002060"/>
                </a:solidFill>
              </a:rPr>
              <a:t>Parliament / </a:t>
            </a:r>
            <a:r>
              <a:rPr lang="en-US" dirty="0" err="1">
                <a:solidFill>
                  <a:srgbClr val="002060"/>
                </a:solidFill>
              </a:rPr>
              <a:t>Vidhan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Bhavan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 Government Offices</a:t>
            </a:r>
          </a:p>
          <a:p>
            <a:r>
              <a:rPr lang="en-US" dirty="0">
                <a:solidFill>
                  <a:srgbClr val="002060"/>
                </a:solidFill>
              </a:rPr>
              <a:t>Industries</a:t>
            </a:r>
          </a:p>
          <a:p>
            <a:r>
              <a:rPr lang="en-US" dirty="0">
                <a:solidFill>
                  <a:srgbClr val="002060"/>
                </a:solidFill>
              </a:rPr>
              <a:t>People</a:t>
            </a:r>
          </a:p>
          <a:p>
            <a:endParaRPr lang="en-US" dirty="0">
              <a:solidFill>
                <a:srgbClr val="5F0E0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48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बातमीतील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भाग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222" y="2120900"/>
            <a:ext cx="7483906" cy="4051300"/>
          </a:xfrm>
        </p:spPr>
      </p:pic>
    </p:spTree>
    <p:extLst>
      <p:ext uri="{BB962C8B-B14F-4D97-AF65-F5344CB8AC3E}">
        <p14:creationId xmlns:p14="http://schemas.microsoft.com/office/powerpoint/2010/main" val="1113897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1396</TotalTime>
  <Words>644</Words>
  <Application>Microsoft Office PowerPoint</Application>
  <PresentationFormat>Widescreen</PresentationFormat>
  <Paragraphs>129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Wood Type</vt:lpstr>
      <vt:lpstr> बातमी आणि बातमीचे निकष</vt:lpstr>
      <vt:lpstr>संपादकीय विभागाची रचना </vt:lpstr>
      <vt:lpstr>What Is News?</vt:lpstr>
      <vt:lpstr>5 W and H</vt:lpstr>
      <vt:lpstr>Structure of news बातमीची रचना</vt:lpstr>
      <vt:lpstr> Values of news बातमीचे निकष / मूल्ये</vt:lpstr>
      <vt:lpstr> Types of News बातमीचे प्रकार </vt:lpstr>
      <vt:lpstr>Sources of News बातमीचे स्रोत</vt:lpstr>
      <vt:lpstr>बातमीतील भाग</vt:lpstr>
      <vt:lpstr>Principles of News Editing</vt:lpstr>
      <vt:lpstr>Checklist for News Editing बातमी लेखनासाठी सूचना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Ravindra Chincholkar</cp:lastModifiedBy>
  <cp:revision>31</cp:revision>
  <dcterms:created xsi:type="dcterms:W3CDTF">2014-09-12T02:14:24Z</dcterms:created>
  <dcterms:modified xsi:type="dcterms:W3CDTF">2022-02-22T08:18:06Z</dcterms:modified>
</cp:coreProperties>
</file>